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8" r:id="rId2"/>
    <p:sldId id="256" r:id="rId3"/>
    <p:sldId id="257" r:id="rId4"/>
    <p:sldId id="274" r:id="rId5"/>
    <p:sldId id="258" r:id="rId6"/>
    <p:sldId id="259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F7536-3BC8-4D9F-ACDB-7B3EA9CE866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B01F8-9BE3-40E7-9FD8-CF2E77EA70B7}">
      <dgm:prSet phldrT="[Текст]" phldr="1"/>
      <dgm:spPr/>
      <dgm:t>
        <a:bodyPr/>
        <a:lstStyle/>
        <a:p>
          <a:endParaRPr lang="ru-RU"/>
        </a:p>
      </dgm:t>
    </dgm:pt>
    <dgm:pt modelId="{B51EBB83-5122-4BC5-AD91-587F6ABCE566}" type="parTrans" cxnId="{EBE35409-3C71-4B30-B7B4-E9AB6B6A1699}">
      <dgm:prSet/>
      <dgm:spPr/>
      <dgm:t>
        <a:bodyPr/>
        <a:lstStyle/>
        <a:p>
          <a:endParaRPr lang="ru-RU"/>
        </a:p>
      </dgm:t>
    </dgm:pt>
    <dgm:pt modelId="{26010CD0-32B0-4442-BA59-85A411EF4915}" type="sibTrans" cxnId="{EBE35409-3C71-4B30-B7B4-E9AB6B6A1699}">
      <dgm:prSet/>
      <dgm:spPr/>
      <dgm:t>
        <a:bodyPr/>
        <a:lstStyle/>
        <a:p>
          <a:endParaRPr lang="ru-RU"/>
        </a:p>
      </dgm:t>
    </dgm:pt>
    <dgm:pt modelId="{B30E7183-9716-415A-A5C6-C3D89DB41F97}">
      <dgm:prSet phldrT="[Текст]" phldr="1"/>
      <dgm:spPr/>
      <dgm:t>
        <a:bodyPr/>
        <a:lstStyle/>
        <a:p>
          <a:endParaRPr lang="ru-RU"/>
        </a:p>
      </dgm:t>
    </dgm:pt>
    <dgm:pt modelId="{B2305076-4493-4B69-9E21-C26255534142}" type="parTrans" cxnId="{9D5640AE-4C98-4459-B4AA-924A4F16CFCD}">
      <dgm:prSet/>
      <dgm:spPr/>
      <dgm:t>
        <a:bodyPr/>
        <a:lstStyle/>
        <a:p>
          <a:endParaRPr lang="ru-RU"/>
        </a:p>
      </dgm:t>
    </dgm:pt>
    <dgm:pt modelId="{02BA752E-FF77-4234-A69A-119F04A0EE1E}" type="sibTrans" cxnId="{9D5640AE-4C98-4459-B4AA-924A4F16CFCD}">
      <dgm:prSet/>
      <dgm:spPr/>
      <dgm:t>
        <a:bodyPr/>
        <a:lstStyle/>
        <a:p>
          <a:endParaRPr lang="ru-RU"/>
        </a:p>
      </dgm:t>
    </dgm:pt>
    <dgm:pt modelId="{BFAC3604-37CF-4107-A572-F224FDFD7CD3}">
      <dgm:prSet phldrT="[Текст]" phldr="1"/>
      <dgm:spPr/>
      <dgm:t>
        <a:bodyPr/>
        <a:lstStyle/>
        <a:p>
          <a:endParaRPr lang="ru-RU"/>
        </a:p>
      </dgm:t>
    </dgm:pt>
    <dgm:pt modelId="{7F44C1D3-27F5-4036-ABD9-D11C10D8FAF1}" type="parTrans" cxnId="{1FBE3710-9727-4866-8DEE-729F12B22D30}">
      <dgm:prSet/>
      <dgm:spPr/>
      <dgm:t>
        <a:bodyPr/>
        <a:lstStyle/>
        <a:p>
          <a:endParaRPr lang="ru-RU"/>
        </a:p>
      </dgm:t>
    </dgm:pt>
    <dgm:pt modelId="{1D6EC74B-91FA-4848-A4E7-B4A450FE6C3D}" type="sibTrans" cxnId="{1FBE3710-9727-4866-8DEE-729F12B22D30}">
      <dgm:prSet/>
      <dgm:spPr/>
      <dgm:t>
        <a:bodyPr/>
        <a:lstStyle/>
        <a:p>
          <a:endParaRPr lang="ru-RU"/>
        </a:p>
      </dgm:t>
    </dgm:pt>
    <dgm:pt modelId="{5C402027-C7E9-4D01-9510-15C73FA38E4C}">
      <dgm:prSet phldrT="[Текст]" phldr="1"/>
      <dgm:spPr/>
      <dgm:t>
        <a:bodyPr/>
        <a:lstStyle/>
        <a:p>
          <a:endParaRPr lang="ru-RU"/>
        </a:p>
      </dgm:t>
    </dgm:pt>
    <dgm:pt modelId="{BCFFFEB1-36E3-402A-B45C-7A8E81F483B3}" type="parTrans" cxnId="{91186B7F-9560-4810-BD55-DDB8115F23B8}">
      <dgm:prSet/>
      <dgm:spPr/>
      <dgm:t>
        <a:bodyPr/>
        <a:lstStyle/>
        <a:p>
          <a:endParaRPr lang="ru-RU"/>
        </a:p>
      </dgm:t>
    </dgm:pt>
    <dgm:pt modelId="{AA2CAEF2-F113-4B12-A822-BAB31DF159E1}" type="sibTrans" cxnId="{91186B7F-9560-4810-BD55-DDB8115F23B8}">
      <dgm:prSet/>
      <dgm:spPr/>
      <dgm:t>
        <a:bodyPr/>
        <a:lstStyle/>
        <a:p>
          <a:endParaRPr lang="ru-RU"/>
        </a:p>
      </dgm:t>
    </dgm:pt>
    <dgm:pt modelId="{E1733024-F120-4EBF-83DF-E900B161C200}" type="pres">
      <dgm:prSet presAssocID="{553F7536-3BC8-4D9F-ACDB-7B3EA9CE86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B322A-F08A-4196-8874-B4700F142F4B}" type="pres">
      <dgm:prSet presAssocID="{4CEB01F8-9BE3-40E7-9FD8-CF2E77EA70B7}" presName="compNode" presStyleCnt="0"/>
      <dgm:spPr/>
    </dgm:pt>
    <dgm:pt modelId="{2153ED4A-E8CF-49AF-A303-8A237D87383C}" type="pres">
      <dgm:prSet presAssocID="{4CEB01F8-9BE3-40E7-9FD8-CF2E77EA70B7}" presName="pictRect" presStyleLbl="node1" presStyleIdx="0" presStyleCnt="4" custScaleX="125150" custScaleY="151575" custLinFactNeighborX="-45070" custLinFactNeighborY="59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77479D-DAD6-41AA-9884-B306924D47BD}" type="pres">
      <dgm:prSet presAssocID="{4CEB01F8-9BE3-40E7-9FD8-CF2E77EA70B7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59FA8-1E56-44A3-9FB3-C77F34FF11AF}" type="pres">
      <dgm:prSet presAssocID="{26010CD0-32B0-4442-BA59-85A411EF491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6EB593E-2AA7-43CB-BF98-46A8AAD7126A}" type="pres">
      <dgm:prSet presAssocID="{B30E7183-9716-415A-A5C6-C3D89DB41F97}" presName="compNode" presStyleCnt="0"/>
      <dgm:spPr/>
    </dgm:pt>
    <dgm:pt modelId="{386138CF-4574-4D81-9EE2-2D8A519FC533}" type="pres">
      <dgm:prSet presAssocID="{B30E7183-9716-415A-A5C6-C3D89DB41F97}" presName="pictRect" presStyleLbl="node1" presStyleIdx="1" presStyleCnt="4" custScaleX="125852" custScaleY="140633" custLinFactNeighborX="16628" custLinFactNeighborY="-27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157D04F-4EDF-4ECB-AC5E-08772599FB9A}" type="pres">
      <dgm:prSet presAssocID="{B30E7183-9716-415A-A5C6-C3D89DB41F9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1D7B2-9E5A-4AA4-9766-C3B1B2FB7FAC}" type="pres">
      <dgm:prSet presAssocID="{02BA752E-FF77-4234-A69A-119F04A0EE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0904401-BB6C-488E-AE38-41FFA4B53FF9}" type="pres">
      <dgm:prSet presAssocID="{BFAC3604-37CF-4107-A572-F224FDFD7CD3}" presName="compNode" presStyleCnt="0"/>
      <dgm:spPr/>
    </dgm:pt>
    <dgm:pt modelId="{B9514B87-825A-4297-BE6C-714185D8BD12}" type="pres">
      <dgm:prSet presAssocID="{BFAC3604-37CF-4107-A572-F224FDFD7CD3}" presName="pictRect" presStyleLbl="node1" presStyleIdx="2" presStyleCnt="4" custScaleX="122778" custScaleY="140633" custLinFactX="15517" custLinFactNeighborX="100000" custLinFactNeighborY="-817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1519175-D3C7-401F-9664-4E3F9E8DC170}" type="pres">
      <dgm:prSet presAssocID="{BFAC3604-37CF-4107-A572-F224FDFD7CD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F7FEC-EF0F-48EA-B608-D67929DD21C4}" type="pres">
      <dgm:prSet presAssocID="{1D6EC74B-91FA-4848-A4E7-B4A450FE6C3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2EEFA6-9E30-43A1-8425-EB56F18C5D46}" type="pres">
      <dgm:prSet presAssocID="{5C402027-C7E9-4D01-9510-15C73FA38E4C}" presName="compNode" presStyleCnt="0"/>
      <dgm:spPr/>
    </dgm:pt>
    <dgm:pt modelId="{1EC0D3DE-A3FE-4C93-8738-CF378A7D6E30}" type="pres">
      <dgm:prSet presAssocID="{5C402027-C7E9-4D01-9510-15C73FA38E4C}" presName="pictRect" presStyleLbl="node1" presStyleIdx="3" presStyleCnt="4" custScaleX="124712" custScaleY="177776" custLinFactNeighborX="-7415" custLinFactNeighborY="-368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3D95C3-CB27-4A79-8D4A-411147B65738}" type="pres">
      <dgm:prSet presAssocID="{5C402027-C7E9-4D01-9510-15C73FA38E4C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5D1FC-56E9-4A96-848C-D381B00CECBE}" type="presOf" srcId="{02BA752E-FF77-4234-A69A-119F04A0EE1E}" destId="{9D31D7B2-9E5A-4AA4-9766-C3B1B2FB7FAC}" srcOrd="0" destOrd="0" presId="urn:microsoft.com/office/officeart/2005/8/layout/pList1"/>
    <dgm:cxn modelId="{F60F48D6-E24D-4ACB-A438-B3B4DFED4DAE}" type="presOf" srcId="{553F7536-3BC8-4D9F-ACDB-7B3EA9CE866A}" destId="{E1733024-F120-4EBF-83DF-E900B161C200}" srcOrd="0" destOrd="0" presId="urn:microsoft.com/office/officeart/2005/8/layout/pList1"/>
    <dgm:cxn modelId="{FD202093-1A1C-4DAC-8297-3CE423F0DF90}" type="presOf" srcId="{26010CD0-32B0-4442-BA59-85A411EF4915}" destId="{5B759FA8-1E56-44A3-9FB3-C77F34FF11AF}" srcOrd="0" destOrd="0" presId="urn:microsoft.com/office/officeart/2005/8/layout/pList1"/>
    <dgm:cxn modelId="{9D5640AE-4C98-4459-B4AA-924A4F16CFCD}" srcId="{553F7536-3BC8-4D9F-ACDB-7B3EA9CE866A}" destId="{B30E7183-9716-415A-A5C6-C3D89DB41F97}" srcOrd="1" destOrd="0" parTransId="{B2305076-4493-4B69-9E21-C26255534142}" sibTransId="{02BA752E-FF77-4234-A69A-119F04A0EE1E}"/>
    <dgm:cxn modelId="{EBE35409-3C71-4B30-B7B4-E9AB6B6A1699}" srcId="{553F7536-3BC8-4D9F-ACDB-7B3EA9CE866A}" destId="{4CEB01F8-9BE3-40E7-9FD8-CF2E77EA70B7}" srcOrd="0" destOrd="0" parTransId="{B51EBB83-5122-4BC5-AD91-587F6ABCE566}" sibTransId="{26010CD0-32B0-4442-BA59-85A411EF4915}"/>
    <dgm:cxn modelId="{91186B7F-9560-4810-BD55-DDB8115F23B8}" srcId="{553F7536-3BC8-4D9F-ACDB-7B3EA9CE866A}" destId="{5C402027-C7E9-4D01-9510-15C73FA38E4C}" srcOrd="3" destOrd="0" parTransId="{BCFFFEB1-36E3-402A-B45C-7A8E81F483B3}" sibTransId="{AA2CAEF2-F113-4B12-A822-BAB31DF159E1}"/>
    <dgm:cxn modelId="{C83D8D7E-9F5A-433B-992A-E153BE12F5CD}" type="presOf" srcId="{1D6EC74B-91FA-4848-A4E7-B4A450FE6C3D}" destId="{012F7FEC-EF0F-48EA-B608-D67929DD21C4}" srcOrd="0" destOrd="0" presId="urn:microsoft.com/office/officeart/2005/8/layout/pList1"/>
    <dgm:cxn modelId="{11301DDA-EB51-474B-BEC4-DBFAAF2E5BD9}" type="presOf" srcId="{5C402027-C7E9-4D01-9510-15C73FA38E4C}" destId="{F23D95C3-CB27-4A79-8D4A-411147B65738}" srcOrd="0" destOrd="0" presId="urn:microsoft.com/office/officeart/2005/8/layout/pList1"/>
    <dgm:cxn modelId="{BE271784-8556-4428-A872-95310F07B05C}" type="presOf" srcId="{4CEB01F8-9BE3-40E7-9FD8-CF2E77EA70B7}" destId="{EF77479D-DAD6-41AA-9884-B306924D47BD}" srcOrd="0" destOrd="0" presId="urn:microsoft.com/office/officeart/2005/8/layout/pList1"/>
    <dgm:cxn modelId="{295BDD74-66BE-4AE7-A4B0-9181197FEF52}" type="presOf" srcId="{B30E7183-9716-415A-A5C6-C3D89DB41F97}" destId="{9157D04F-4EDF-4ECB-AC5E-08772599FB9A}" srcOrd="0" destOrd="0" presId="urn:microsoft.com/office/officeart/2005/8/layout/pList1"/>
    <dgm:cxn modelId="{95FAD4E0-95C8-4E50-B055-E1A1A85BCA1F}" type="presOf" srcId="{BFAC3604-37CF-4107-A572-F224FDFD7CD3}" destId="{F1519175-D3C7-401F-9664-4E3F9E8DC170}" srcOrd="0" destOrd="0" presId="urn:microsoft.com/office/officeart/2005/8/layout/pList1"/>
    <dgm:cxn modelId="{1FBE3710-9727-4866-8DEE-729F12B22D30}" srcId="{553F7536-3BC8-4D9F-ACDB-7B3EA9CE866A}" destId="{BFAC3604-37CF-4107-A572-F224FDFD7CD3}" srcOrd="2" destOrd="0" parTransId="{7F44C1D3-27F5-4036-ABD9-D11C10D8FAF1}" sibTransId="{1D6EC74B-91FA-4848-A4E7-B4A450FE6C3D}"/>
    <dgm:cxn modelId="{413984DB-9EB7-48C7-B5E7-B5632AB39AED}" type="presParOf" srcId="{E1733024-F120-4EBF-83DF-E900B161C200}" destId="{526B322A-F08A-4196-8874-B4700F142F4B}" srcOrd="0" destOrd="0" presId="urn:microsoft.com/office/officeart/2005/8/layout/pList1"/>
    <dgm:cxn modelId="{F8FCFBF3-B641-4A9C-98B8-E32904852AB7}" type="presParOf" srcId="{526B322A-F08A-4196-8874-B4700F142F4B}" destId="{2153ED4A-E8CF-49AF-A303-8A237D87383C}" srcOrd="0" destOrd="0" presId="urn:microsoft.com/office/officeart/2005/8/layout/pList1"/>
    <dgm:cxn modelId="{2F19E51A-F632-40EF-8B7A-02BF0D785C46}" type="presParOf" srcId="{526B322A-F08A-4196-8874-B4700F142F4B}" destId="{EF77479D-DAD6-41AA-9884-B306924D47BD}" srcOrd="1" destOrd="0" presId="urn:microsoft.com/office/officeart/2005/8/layout/pList1"/>
    <dgm:cxn modelId="{6E252F75-BB08-4352-B061-E1A5DA40876E}" type="presParOf" srcId="{E1733024-F120-4EBF-83DF-E900B161C200}" destId="{5B759FA8-1E56-44A3-9FB3-C77F34FF11AF}" srcOrd="1" destOrd="0" presId="urn:microsoft.com/office/officeart/2005/8/layout/pList1"/>
    <dgm:cxn modelId="{390EFC9D-8F77-4D17-982B-8717FBD397F0}" type="presParOf" srcId="{E1733024-F120-4EBF-83DF-E900B161C200}" destId="{86EB593E-2AA7-43CB-BF98-46A8AAD7126A}" srcOrd="2" destOrd="0" presId="urn:microsoft.com/office/officeart/2005/8/layout/pList1"/>
    <dgm:cxn modelId="{9191BC2E-0E17-4147-BDFA-EEA2848DE489}" type="presParOf" srcId="{86EB593E-2AA7-43CB-BF98-46A8AAD7126A}" destId="{386138CF-4574-4D81-9EE2-2D8A519FC533}" srcOrd="0" destOrd="0" presId="urn:microsoft.com/office/officeart/2005/8/layout/pList1"/>
    <dgm:cxn modelId="{7FB93C5B-9F8C-4EF7-ABA4-554CA9962F4B}" type="presParOf" srcId="{86EB593E-2AA7-43CB-BF98-46A8AAD7126A}" destId="{9157D04F-4EDF-4ECB-AC5E-08772599FB9A}" srcOrd="1" destOrd="0" presId="urn:microsoft.com/office/officeart/2005/8/layout/pList1"/>
    <dgm:cxn modelId="{340C57E9-FAB0-4308-AA9A-885FDAF52FB8}" type="presParOf" srcId="{E1733024-F120-4EBF-83DF-E900B161C200}" destId="{9D31D7B2-9E5A-4AA4-9766-C3B1B2FB7FAC}" srcOrd="3" destOrd="0" presId="urn:microsoft.com/office/officeart/2005/8/layout/pList1"/>
    <dgm:cxn modelId="{A7DAA732-B3F3-40BA-BB7F-E3458769AF00}" type="presParOf" srcId="{E1733024-F120-4EBF-83DF-E900B161C200}" destId="{40904401-BB6C-488E-AE38-41FFA4B53FF9}" srcOrd="4" destOrd="0" presId="urn:microsoft.com/office/officeart/2005/8/layout/pList1"/>
    <dgm:cxn modelId="{E995950A-138D-455A-BC67-7866F211E304}" type="presParOf" srcId="{40904401-BB6C-488E-AE38-41FFA4B53FF9}" destId="{B9514B87-825A-4297-BE6C-714185D8BD12}" srcOrd="0" destOrd="0" presId="urn:microsoft.com/office/officeart/2005/8/layout/pList1"/>
    <dgm:cxn modelId="{C8213E0A-804F-4897-8B78-82FD87D07127}" type="presParOf" srcId="{40904401-BB6C-488E-AE38-41FFA4B53FF9}" destId="{F1519175-D3C7-401F-9664-4E3F9E8DC170}" srcOrd="1" destOrd="0" presId="urn:microsoft.com/office/officeart/2005/8/layout/pList1"/>
    <dgm:cxn modelId="{6E83C381-60A4-48BB-880D-280DB55068A9}" type="presParOf" srcId="{E1733024-F120-4EBF-83DF-E900B161C200}" destId="{012F7FEC-EF0F-48EA-B608-D67929DD21C4}" srcOrd="5" destOrd="0" presId="urn:microsoft.com/office/officeart/2005/8/layout/pList1"/>
    <dgm:cxn modelId="{26D59059-7948-40A1-A7CF-3AA279248817}" type="presParOf" srcId="{E1733024-F120-4EBF-83DF-E900B161C200}" destId="{662EEFA6-9E30-43A1-8425-EB56F18C5D46}" srcOrd="6" destOrd="0" presId="urn:microsoft.com/office/officeart/2005/8/layout/pList1"/>
    <dgm:cxn modelId="{1DA06817-E4A3-4E3D-AEAA-49BF06B580FB}" type="presParOf" srcId="{662EEFA6-9E30-43A1-8425-EB56F18C5D46}" destId="{1EC0D3DE-A3FE-4C93-8738-CF378A7D6E30}" srcOrd="0" destOrd="0" presId="urn:microsoft.com/office/officeart/2005/8/layout/pList1"/>
    <dgm:cxn modelId="{50BA5FE9-608F-4D1A-B8FB-D4B206FC89D6}" type="presParOf" srcId="{662EEFA6-9E30-43A1-8425-EB56F18C5D46}" destId="{F23D95C3-CB27-4A79-8D4A-411147B6573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3ED4A-E8CF-49AF-A303-8A237D87383C}">
      <dsp:nvSpPr>
        <dsp:cNvPr id="0" name=""/>
        <dsp:cNvSpPr/>
      </dsp:nvSpPr>
      <dsp:spPr>
        <a:xfrm>
          <a:off x="144011" y="72012"/>
          <a:ext cx="2197419" cy="183370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7479D-DAD6-41AA-9884-B306924D47BD}">
      <dsp:nvSpPr>
        <dsp:cNvPr id="0" name=""/>
        <dsp:cNvSpPr/>
      </dsp:nvSpPr>
      <dsp:spPr>
        <a:xfrm>
          <a:off x="1156158" y="1521813"/>
          <a:ext cx="1755828" cy="65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1156158" y="1521813"/>
        <a:ext cx="1755828" cy="651412"/>
      </dsp:txXfrm>
    </dsp:sp>
    <dsp:sp modelId="{386138CF-4574-4D81-9EE2-2D8A519FC533}">
      <dsp:nvSpPr>
        <dsp:cNvPr id="0" name=""/>
        <dsp:cNvSpPr/>
      </dsp:nvSpPr>
      <dsp:spPr>
        <a:xfrm>
          <a:off x="3600398" y="0"/>
          <a:ext cx="2209745" cy="170132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7D04F-4EDF-4ECB-AC5E-08772599FB9A}">
      <dsp:nvSpPr>
        <dsp:cNvPr id="0" name=""/>
        <dsp:cNvSpPr/>
      </dsp:nvSpPr>
      <dsp:spPr>
        <a:xfrm>
          <a:off x="3535397" y="1488720"/>
          <a:ext cx="1755828" cy="65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35397" y="1488720"/>
        <a:ext cx="1755828" cy="651412"/>
      </dsp:txXfrm>
    </dsp:sp>
    <dsp:sp modelId="{B9514B87-825A-4297-BE6C-714185D8BD12}">
      <dsp:nvSpPr>
        <dsp:cNvPr id="0" name=""/>
        <dsp:cNvSpPr/>
      </dsp:nvSpPr>
      <dsp:spPr>
        <a:xfrm>
          <a:off x="6629204" y="0"/>
          <a:ext cx="2155771" cy="170132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19175-D3C7-401F-9664-4E3F9E8DC170}">
      <dsp:nvSpPr>
        <dsp:cNvPr id="0" name=""/>
        <dsp:cNvSpPr/>
      </dsp:nvSpPr>
      <dsp:spPr>
        <a:xfrm>
          <a:off x="5893812" y="1488720"/>
          <a:ext cx="1755828" cy="65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5893812" y="1488720"/>
        <a:ext cx="1755828" cy="651412"/>
      </dsp:txXfrm>
    </dsp:sp>
    <dsp:sp modelId="{1EC0D3DE-A3FE-4C93-8738-CF378A7D6E30}">
      <dsp:nvSpPr>
        <dsp:cNvPr id="0" name=""/>
        <dsp:cNvSpPr/>
      </dsp:nvSpPr>
      <dsp:spPr>
        <a:xfrm>
          <a:off x="3167428" y="2304253"/>
          <a:ext cx="2189728" cy="215067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D95C3-CB27-4A79-8D4A-411147B65738}">
      <dsp:nvSpPr>
        <dsp:cNvPr id="0" name=""/>
        <dsp:cNvSpPr/>
      </dsp:nvSpPr>
      <dsp:spPr>
        <a:xfrm>
          <a:off x="3514573" y="4029028"/>
          <a:ext cx="1755828" cy="65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14573" y="4029028"/>
        <a:ext cx="1755828" cy="651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пн 27.04.20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МДОУ  Заволжский детский сад Колосок.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Взаимодействие с </a:t>
            </a:r>
            <a:r>
              <a:rPr lang="ru-RU" dirty="0" smtClean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оциальными партнерами </a:t>
            </a:r>
            <a:r>
              <a:rPr lang="ru-RU" dirty="0" smtClean="0">
                <a:solidFill>
                  <a:schemeClr val="tx1"/>
                </a:solidFill>
              </a:rPr>
              <a:t>ДОУ.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Подготовительная группа </a:t>
            </a:r>
            <a:r>
              <a:rPr lang="ru-RU" dirty="0" err="1" smtClean="0">
                <a:solidFill>
                  <a:schemeClr val="tx1"/>
                </a:solidFill>
              </a:rPr>
              <a:t>Каруселька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Воспитатели: Баскова Е.П.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                             Елисеева О.Н.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3"/>
            <a:ext cx="256865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Народные праздники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4163"/>
            <a:ext cx="2908300" cy="331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0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456384" cy="35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Мастер класс –лепка из соленого теста.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2974975" cy="372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2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Митинг – День освобождения </a:t>
            </a:r>
            <a:r>
              <a:rPr lang="ru-RU" dirty="0" err="1" smtClean="0"/>
              <a:t>Каликина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Участие в праздниках нашего поселения, в митингах помогает  воспитывать патриотически настроенное  поколение.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744416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42692"/>
            <a:ext cx="345638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7056784" cy="368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День поселка.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ru-RU" dirty="0" smtClean="0"/>
              <a:t>День  матери.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036" y="352183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Участие в концертах в ДК помогает выработать правильную линию поведения, побороть страх перед большой аудиторией, формирует уверенность в себе.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92896"/>
            <a:ext cx="3024336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7525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3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15972"/>
            <a:ext cx="4176464" cy="43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Общение с сотрудниками ГИБДД формируют и закрепляют знания детей о правилах поведения на улице, на дороге, правила безопасности для пешеходов и пассажиров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7807" y="3068960"/>
            <a:ext cx="3216324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89640" cy="256490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Выездные лаборатории вносят неподдельный  познавательный интерес в жизнь детей,  знакомят  с профессией лаборанта, дают представление  о том, чем занимаются люди этой профессии, формируют желание экспериментировать при соблюдении техники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8247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1400"/>
            <a:ext cx="2237426" cy="32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Цирковые представления - огромная радость для детей. </a:t>
            </a:r>
            <a:r>
              <a:rPr lang="ru-RU" sz="2800" dirty="0" smtClean="0">
                <a:solidFill>
                  <a:schemeClr val="tx1"/>
                </a:solidFill>
              </a:rPr>
              <a:t> Они развивают </a:t>
            </a:r>
            <a:r>
              <a:rPr lang="ru-RU" sz="2800" dirty="0">
                <a:solidFill>
                  <a:schemeClr val="tx1"/>
                </a:solidFill>
              </a:rPr>
              <a:t>фантазию, воображение, интерес, </a:t>
            </a:r>
            <a:r>
              <a:rPr lang="ru-RU" sz="2800" dirty="0" smtClean="0">
                <a:solidFill>
                  <a:schemeClr val="tx1"/>
                </a:solidFill>
              </a:rPr>
              <a:t>расширяют </a:t>
            </a:r>
            <a:r>
              <a:rPr lang="ru-RU" sz="2800" dirty="0">
                <a:solidFill>
                  <a:schemeClr val="tx1"/>
                </a:solidFill>
              </a:rPr>
              <a:t>представление детей о работе цирковых артистов.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45" y="2780928"/>
            <a:ext cx="2487613" cy="33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11" y="2780928"/>
            <a:ext cx="2822575" cy="33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2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36815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ДОУ наряду с семьей ребенка формирует в нем те базовые характеристики личности, которые впоследствии определяют для него многие жизненные установки и, в частности, кругозор, выбор профессии, возможность профессионального роста, комфортность существования в коллективе.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Социальное партнерство в ДОУ.</a:t>
            </a:r>
          </a:p>
        </p:txBody>
      </p:sp>
    </p:spTree>
    <p:extLst>
      <p:ext uri="{BB962C8B-B14F-4D97-AF65-F5344CB8AC3E}">
        <p14:creationId xmlns:p14="http://schemas.microsoft.com/office/powerpoint/2010/main" val="42884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•	Внутри ДОУ с привлечением к нему родителей, педагогического коллектива ДОУ, педагогического коллектива школы, специалистов в  каких – либо областях;</a:t>
            </a:r>
          </a:p>
          <a:p>
            <a:r>
              <a:rPr lang="ru-RU" dirty="0"/>
              <a:t>•	На уровне региона с участием в нем организаций иных сфер деятельности (здравоохранения, культуры, спорта, социальной защиты).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Социальное партнерство в ДОУ может происходить:</a:t>
            </a:r>
          </a:p>
        </p:txBody>
      </p:sp>
    </p:spTree>
    <p:extLst>
      <p:ext uri="{BB962C8B-B14F-4D97-AF65-F5344CB8AC3E}">
        <p14:creationId xmlns:p14="http://schemas.microsoft.com/office/powerpoint/2010/main" val="27757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00400" y="30956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ДОУ</a:t>
            </a: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4267200" y="338137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Двойная стрелка влево/вправо 3"/>
          <p:cNvSpPr/>
          <p:nvPr/>
        </p:nvSpPr>
        <p:spPr>
          <a:xfrm rot="16200000">
            <a:off x="3016250" y="455104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Двойная стрелка влево/вправо 4"/>
          <p:cNvSpPr/>
          <p:nvPr/>
        </p:nvSpPr>
        <p:spPr>
          <a:xfrm rot="16200000">
            <a:off x="3018790" y="225234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Двойная стрелка влево/вправо 5"/>
          <p:cNvSpPr/>
          <p:nvPr/>
        </p:nvSpPr>
        <p:spPr>
          <a:xfrm rot="10800000">
            <a:off x="1908175" y="3375660"/>
            <a:ext cx="1173480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28925" y="828675"/>
            <a:ext cx="16097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Школа</a:t>
            </a:r>
          </a:p>
        </p:txBody>
      </p:sp>
      <p:sp>
        <p:nvSpPr>
          <p:cNvPr id="8" name="Овал 7"/>
          <p:cNvSpPr/>
          <p:nvPr/>
        </p:nvSpPr>
        <p:spPr>
          <a:xfrm>
            <a:off x="390525" y="3105150"/>
            <a:ext cx="13811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Дом культуры.</a:t>
            </a:r>
          </a:p>
        </p:txBody>
      </p:sp>
      <p:sp>
        <p:nvSpPr>
          <p:cNvPr id="9" name="Овал 8"/>
          <p:cNvSpPr/>
          <p:nvPr/>
        </p:nvSpPr>
        <p:spPr>
          <a:xfrm>
            <a:off x="5753100" y="3095625"/>
            <a:ext cx="14859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Библиотека.</a:t>
            </a:r>
          </a:p>
        </p:txBody>
      </p:sp>
      <p:sp>
        <p:nvSpPr>
          <p:cNvPr id="10" name="Овал 9"/>
          <p:cNvSpPr/>
          <p:nvPr/>
        </p:nvSpPr>
        <p:spPr>
          <a:xfrm>
            <a:off x="2781300" y="5543550"/>
            <a:ext cx="16573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Выездной театр.</a:t>
            </a:r>
          </a:p>
        </p:txBody>
      </p:sp>
      <p:sp>
        <p:nvSpPr>
          <p:cNvPr id="11" name="Двойная стрелка влево/вправо 10"/>
          <p:cNvSpPr/>
          <p:nvPr/>
        </p:nvSpPr>
        <p:spPr>
          <a:xfrm rot="19532080">
            <a:off x="4236720" y="250507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410200" y="1647825"/>
            <a:ext cx="16192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Выездной цирк.</a:t>
            </a: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1916430" y="1952625"/>
            <a:ext cx="45085" cy="450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 rot="2168464">
            <a:off x="2086610" y="257365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9125" y="1438275"/>
            <a:ext cx="16192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Сельское поселение</a:t>
            </a:r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1750044">
            <a:off x="3919855" y="4131310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057775" y="4479290"/>
            <a:ext cx="17145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Выездная лаборатория.</a:t>
            </a:r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19085097">
            <a:off x="2108835" y="427672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04825" y="4733925"/>
            <a:ext cx="16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ГИБДД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187080" y="30956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ДОУ</a:t>
            </a: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4267200" y="338137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16200000">
            <a:off x="3016250" y="455104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16200000">
            <a:off x="3018790" y="225234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10800000">
            <a:off x="1908175" y="3375660"/>
            <a:ext cx="1173480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828925" y="828675"/>
            <a:ext cx="16097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Школа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390525" y="3105150"/>
            <a:ext cx="13811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Дом культуры.</a:t>
            </a:r>
          </a:p>
        </p:txBody>
      </p:sp>
      <p:sp>
        <p:nvSpPr>
          <p:cNvPr id="30" name="Овал 29"/>
          <p:cNvSpPr/>
          <p:nvPr/>
        </p:nvSpPr>
        <p:spPr>
          <a:xfrm>
            <a:off x="5753100" y="3095625"/>
            <a:ext cx="14859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Библиотека.</a:t>
            </a:r>
          </a:p>
        </p:txBody>
      </p:sp>
      <p:sp>
        <p:nvSpPr>
          <p:cNvPr id="31" name="Овал 30"/>
          <p:cNvSpPr/>
          <p:nvPr/>
        </p:nvSpPr>
        <p:spPr>
          <a:xfrm>
            <a:off x="2781300" y="5543550"/>
            <a:ext cx="16573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Выездной театр.</a:t>
            </a:r>
          </a:p>
        </p:txBody>
      </p:sp>
      <p:sp>
        <p:nvSpPr>
          <p:cNvPr id="32" name="Двойная стрелка влево/вправо 31"/>
          <p:cNvSpPr/>
          <p:nvPr/>
        </p:nvSpPr>
        <p:spPr>
          <a:xfrm rot="19532080">
            <a:off x="4236720" y="250507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437043" y="1647825"/>
            <a:ext cx="16192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Выездной цирк.</a:t>
            </a:r>
          </a:p>
        </p:txBody>
      </p:sp>
      <p:sp>
        <p:nvSpPr>
          <p:cNvPr id="34" name="Двойная стрелка влево/вправо 33"/>
          <p:cNvSpPr/>
          <p:nvPr/>
        </p:nvSpPr>
        <p:spPr>
          <a:xfrm>
            <a:off x="1916430" y="1952625"/>
            <a:ext cx="45085" cy="450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5" name="Двойная стрелка влево/вправо 34"/>
          <p:cNvSpPr/>
          <p:nvPr/>
        </p:nvSpPr>
        <p:spPr>
          <a:xfrm rot="2168464">
            <a:off x="2086610" y="257365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19125" y="1438275"/>
            <a:ext cx="16192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Сельское поселение</a:t>
            </a:r>
          </a:p>
        </p:txBody>
      </p:sp>
      <p:sp>
        <p:nvSpPr>
          <p:cNvPr id="37" name="Двойная стрелка влево/вправо 36"/>
          <p:cNvSpPr/>
          <p:nvPr/>
        </p:nvSpPr>
        <p:spPr>
          <a:xfrm rot="1750044">
            <a:off x="3919855" y="4131310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057775" y="4479290"/>
            <a:ext cx="17145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Выездная лаборатория.</a:t>
            </a:r>
          </a:p>
        </p:txBody>
      </p:sp>
      <p:sp>
        <p:nvSpPr>
          <p:cNvPr id="39" name="Двойная стрелка влево/вправо 38"/>
          <p:cNvSpPr/>
          <p:nvPr/>
        </p:nvSpPr>
        <p:spPr>
          <a:xfrm rot="19085097">
            <a:off x="2108835" y="4276725"/>
            <a:ext cx="1216025" cy="4845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04825" y="4733925"/>
            <a:ext cx="16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ГИБДД</a:t>
            </a: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5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6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Расширение кругозора дошкольников за счет снятия территории ограниченности ДОУ (экскурсии, походы, мероприятия и др.); </a:t>
            </a:r>
          </a:p>
          <a:p>
            <a:r>
              <a:rPr lang="ru-RU" dirty="0"/>
              <a:t>Формирование навыков общения в различных социальных ситуациях, с людьми разного пола, возраста, национальности, с представителями разных профессий;</a:t>
            </a:r>
          </a:p>
          <a:p>
            <a:r>
              <a:rPr lang="ru-RU" dirty="0"/>
              <a:t>Формирование осознанного отношения к здоровому образу жизни.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Цели:</a:t>
            </a:r>
          </a:p>
        </p:txBody>
      </p:sp>
    </p:spTree>
    <p:extLst>
      <p:ext uri="{BB962C8B-B14F-4D97-AF65-F5344CB8AC3E}">
        <p14:creationId xmlns:p14="http://schemas.microsoft.com/office/powerpoint/2010/main" val="32454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3241">
            <a:off x="272855" y="2714229"/>
            <a:ext cx="3383573" cy="3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Autofit/>
          </a:bodyPr>
          <a:lstStyle/>
          <a:p>
            <a:r>
              <a:rPr lang="ru-RU" sz="2400" dirty="0" smtClean="0"/>
              <a:t>А</a:t>
            </a:r>
            <a:br>
              <a:rPr lang="ru-RU" sz="2400" dirty="0" smtClean="0"/>
            </a:br>
            <a:r>
              <a:rPr lang="ru-RU" sz="2400" dirty="0">
                <a:solidFill>
                  <a:schemeClr val="tx1"/>
                </a:solidFill>
              </a:rPr>
              <a:t>А</a:t>
            </a:r>
            <a:r>
              <a:rPr lang="ru-RU" sz="2400" dirty="0" smtClean="0">
                <a:solidFill>
                  <a:schemeClr val="tx1"/>
                </a:solidFill>
              </a:rPr>
              <a:t>ктуальность  </a:t>
            </a:r>
            <a:r>
              <a:rPr lang="ru-RU" sz="2400" dirty="0">
                <a:solidFill>
                  <a:schemeClr val="tx1"/>
                </a:solidFill>
              </a:rPr>
              <a:t>сотрудничества  ДОУ, семьи и библиотеки-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это </a:t>
            </a:r>
            <a:r>
              <a:rPr lang="ru-RU" sz="2400" dirty="0">
                <a:solidFill>
                  <a:schemeClr val="tx1"/>
                </a:solidFill>
              </a:rPr>
              <a:t>взаимодействие, которое помогает приобщить дошкольников к книге, воспитать интерес к художественной литературе.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9457">
            <a:off x="5490228" y="2681449"/>
            <a:ext cx="338296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30480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2323"/>
            <a:ext cx="2475191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Театрализованные </a:t>
            </a:r>
            <a:r>
              <a:rPr lang="ru-RU" sz="2400" dirty="0">
                <a:solidFill>
                  <a:schemeClr val="tx1"/>
                </a:solidFill>
              </a:rPr>
              <a:t>представления: дают радость детям, раскрепощают их, учат  взаимодействию в новой обстановке, ребенок повышает самооценку; дети учатся видеть, что такое роль, чем она отличается от человеческой индивидуальности.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26" y="2060848"/>
            <a:ext cx="27733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852936"/>
            <a:ext cx="291465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805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Первое сентября.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cs typeface="Aharoni" pitchFamily="2" charset="-79"/>
              </a:rPr>
              <a:t>Участие в школьных праздниках: способствует получению нового опыта, помогает поближе познакомиться со школой, установить контакт с учителями</a:t>
            </a:r>
            <a:r>
              <a:rPr lang="ru-RU" dirty="0">
                <a:solidFill>
                  <a:schemeClr val="tx1"/>
                </a:solidFill>
                <a:cs typeface="Aharoni" pitchFamily="2" charset="-79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05678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1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520568"/>
              </p:ext>
            </p:extLst>
          </p:nvPr>
        </p:nvGraphicFramePr>
        <p:xfrm>
          <a:off x="179512" y="1844824"/>
          <a:ext cx="878497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Юбилей школы, посвящение в первоклассники.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</TotalTime>
  <Words>361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МДОУ  Заволжский детский сад Колосок. Взаимодействие с социальными партнерами ДОУ. Подготовительная группа Каруселька. Воспитатели: Баскова Е.П.                               Елисеева О.Н. </vt:lpstr>
      <vt:lpstr>Социальное партнерство в ДОУ.</vt:lpstr>
      <vt:lpstr>Социальное партнерство в ДОУ может происходить:</vt:lpstr>
      <vt:lpstr>Презентация PowerPoint</vt:lpstr>
      <vt:lpstr>Цели:</vt:lpstr>
      <vt:lpstr>А Актуальность  сотрудничества  ДОУ, семьи и библиотеки- это взаимодействие, которое помогает приобщить дошкольников к книге, воспитать интерес к художественной литературе. </vt:lpstr>
      <vt:lpstr>Театрализованные представления: дают радость детям, раскрепощают их, учат  взаимодействию в новой обстановке, ребенок повышает самооценку; дети учатся видеть, что такое роль, чем она отличается от человеческой индивидуальности.</vt:lpstr>
      <vt:lpstr>Участие в школьных праздниках: способствует получению нового опыта, помогает поближе познакомиться со школой, установить контакт с учителями.</vt:lpstr>
      <vt:lpstr>Юбилей школы, посвящение в первоклассники.</vt:lpstr>
      <vt:lpstr>Народные праздники</vt:lpstr>
      <vt:lpstr>Мастер класс –лепка из соленого теста.</vt:lpstr>
      <vt:lpstr>Участие в праздниках нашего поселения, в митингах помогает  воспитывать патриотически настроенное  поколение.</vt:lpstr>
      <vt:lpstr>День поселка.</vt:lpstr>
      <vt:lpstr>Участие в концертах в ДК помогает выработать правильную линию поведения, побороть страх перед большой аудиторией, формирует уверенность в себе.</vt:lpstr>
      <vt:lpstr>Общение с сотрудниками ГИБДД формируют и закрепляют знания детей о правилах поведения на улице, на дороге, правила безопасности для пешеходов и пассажиров.</vt:lpstr>
      <vt:lpstr>Выездные лаборатории вносят неподдельный  познавательный интерес в жизнь детей,  знакомят  с профессией лаборанта, дают представление  о том, чем занимаются люди этой профессии, формируют желание экспериментировать при соблюдении техники безопасности.</vt:lpstr>
      <vt:lpstr>Цирковые представления - огромная радость для детей.  Они развивают фантазию, воображение, интерес, расширяют представление детей о работе цирковых артистов.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2020-04-08T11:20:26Z</dcterms:created>
  <dcterms:modified xsi:type="dcterms:W3CDTF">2020-04-27T11:06:03Z</dcterms:modified>
</cp:coreProperties>
</file>