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6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A8DCC-EC63-4233-9151-6AFF5CAD2D27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284984"/>
            <a:ext cx="531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Золотая осень 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6237312"/>
            <a:ext cx="677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МБДОУ Заволжский детский сад « Колосок»</a:t>
            </a:r>
          </a:p>
          <a:p>
            <a:r>
              <a:rPr lang="ru-RU" b="1" dirty="0" smtClean="0"/>
              <a:t>Младшая группа</a:t>
            </a:r>
            <a:r>
              <a:rPr lang="ru-RU" b="1" dirty="0"/>
              <a:t> « ТЕРЕМОК» </a:t>
            </a:r>
            <a:r>
              <a:rPr lang="ru-RU" b="1" dirty="0" smtClean="0"/>
              <a:t> Воспитатель : </a:t>
            </a:r>
            <a:r>
              <a:rPr lang="ru-RU" b="1" dirty="0" err="1" smtClean="0"/>
              <a:t>Скугарева</a:t>
            </a:r>
            <a:r>
              <a:rPr lang="ru-RU" b="1" dirty="0" smtClean="0"/>
              <a:t> Н.А.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68560" y="0"/>
            <a:ext cx="9721080" cy="2060848"/>
          </a:xfrm>
        </p:spPr>
        <p:txBody>
          <a:bodyPr>
            <a:noAutofit/>
          </a:bodyPr>
          <a:lstStyle/>
          <a:p>
            <a:r>
              <a:rPr lang="ru-RU" sz="2800" dirty="0"/>
              <a:t>Опустел скворечник </a:t>
            </a:r>
            <a:r>
              <a:rPr lang="ru-RU" sz="2800" dirty="0" smtClean="0"/>
              <a:t>–Улетели </a:t>
            </a:r>
            <a:r>
              <a:rPr lang="ru-RU" sz="2800" dirty="0"/>
              <a:t>птицы,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Листьям на </a:t>
            </a:r>
            <a:r>
              <a:rPr lang="ru-RU" sz="2800" dirty="0" smtClean="0"/>
              <a:t>деревьях Тоже </a:t>
            </a:r>
            <a:r>
              <a:rPr lang="ru-RU" sz="2800" dirty="0"/>
              <a:t>не сидится.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Целый день </a:t>
            </a:r>
            <a:r>
              <a:rPr lang="ru-RU" sz="2800" dirty="0" smtClean="0"/>
              <a:t>сегодня Всё </a:t>
            </a:r>
            <a:r>
              <a:rPr lang="ru-RU" sz="2800" dirty="0"/>
              <a:t>летят, летят…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Видно, тоже в </a:t>
            </a:r>
            <a:r>
              <a:rPr lang="ru-RU" sz="2800" dirty="0" smtClean="0"/>
              <a:t>Африку Улететь </a:t>
            </a:r>
            <a:r>
              <a:rPr lang="ru-RU" sz="2800" dirty="0"/>
              <a:t>хотят.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30" y="2895662"/>
            <a:ext cx="4525963" cy="339447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5825" y="2897783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47893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/>
              <a:t>Клен надел кафтанчик красный,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Тополя все </a:t>
            </a:r>
            <a:r>
              <a:rPr lang="ru-RU" sz="2800" b="1" i="1" dirty="0" err="1" smtClean="0"/>
              <a:t>желтые.Только</a:t>
            </a:r>
            <a:r>
              <a:rPr lang="ru-RU" sz="2800" b="1" i="1" dirty="0" smtClean="0"/>
              <a:t> </a:t>
            </a:r>
            <a:r>
              <a:rPr lang="ru-RU" sz="2800" b="1" i="1" dirty="0"/>
              <a:t>елочки не сняли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Платьица зеленые.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0938" y="2167385"/>
            <a:ext cx="4522124" cy="3391593"/>
          </a:xfrm>
        </p:spPr>
      </p:pic>
    </p:spTree>
    <p:extLst>
      <p:ext uri="{BB962C8B-B14F-4D97-AF65-F5344CB8AC3E}">
        <p14:creationId xmlns:p14="http://schemas.microsoft.com/office/powerpoint/2010/main" val="1504704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1720" y="27463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/>
              <a:t>Быстро  листья мы убрали и домой все побежали…</a:t>
            </a:r>
            <a:br>
              <a:rPr lang="ru-RU" sz="3600" dirty="0"/>
            </a:br>
            <a:r>
              <a:rPr lang="ru-RU" sz="3600" dirty="0"/>
              <a:t>Чистый двор и вся площадка,</a:t>
            </a:r>
            <a:br>
              <a:rPr lang="ru-RU" sz="3600" dirty="0"/>
            </a:br>
            <a:r>
              <a:rPr lang="ru-RU" sz="3600" dirty="0"/>
              <a:t>Молодцы мы все </a:t>
            </a:r>
            <a:r>
              <a:rPr lang="ru-RU" sz="3600" dirty="0" smtClean="0"/>
              <a:t>ребятки !!!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3128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132856"/>
            <a:ext cx="531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Спасибо за внимание 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554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908720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Листопадная радость</a:t>
            </a:r>
            <a:endParaRPr lang="ru-RU" sz="3200" dirty="0"/>
          </a:p>
          <a:p>
            <a:pPr algn="ctr"/>
            <a:r>
              <a:rPr lang="ru-RU" sz="3200" b="1" dirty="0"/>
              <a:t>С деревьев летит,</a:t>
            </a:r>
            <a:endParaRPr lang="ru-RU" sz="3200" dirty="0"/>
          </a:p>
          <a:p>
            <a:pPr algn="ctr"/>
            <a:r>
              <a:rPr lang="ru-RU" sz="3200" b="1" dirty="0"/>
              <a:t>Разноцветным ковром</a:t>
            </a:r>
            <a:endParaRPr lang="ru-RU" sz="3200" dirty="0"/>
          </a:p>
          <a:p>
            <a:pPr algn="ctr"/>
            <a:r>
              <a:rPr lang="ru-RU" sz="3200" b="1" dirty="0"/>
              <a:t>В парках тихо лежит,</a:t>
            </a:r>
            <a:endParaRPr lang="ru-RU" sz="3200" dirty="0"/>
          </a:p>
          <a:p>
            <a:pPr algn="ctr"/>
            <a:r>
              <a:rPr lang="ru-RU" sz="3200" b="1" dirty="0"/>
              <a:t>Кучей листьев в саду</a:t>
            </a:r>
            <a:endParaRPr lang="ru-RU" sz="3200" dirty="0"/>
          </a:p>
          <a:p>
            <a:pPr algn="ctr"/>
            <a:r>
              <a:rPr lang="ru-RU" sz="3200" b="1" dirty="0"/>
              <a:t>Под ногами шуршит,</a:t>
            </a:r>
            <a:endParaRPr lang="ru-RU" sz="3200" dirty="0"/>
          </a:p>
          <a:p>
            <a:pPr algn="ctr"/>
            <a:r>
              <a:rPr lang="ru-RU" sz="3200" b="1" dirty="0"/>
              <a:t>Золотым фейерверком</a:t>
            </a:r>
            <a:endParaRPr lang="ru-RU" sz="3200" dirty="0"/>
          </a:p>
          <a:p>
            <a:pPr algn="ctr"/>
            <a:r>
              <a:rPr lang="ru-RU" sz="3200" b="1" dirty="0"/>
              <a:t>Деток в играх смешит.</a:t>
            </a:r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132856"/>
            <a:ext cx="531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/>
              <a:t>Листья падают на ручки,</a:t>
            </a:r>
            <a:r>
              <a:rPr lang="ru-RU" dirty="0"/>
              <a:t/>
            </a:r>
            <a:br>
              <a:rPr lang="ru-RU" dirty="0"/>
            </a:br>
            <a:r>
              <a:rPr lang="ru-RU" sz="2200" b="1" dirty="0"/>
              <a:t>Листья падают на ножки.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Уж повсюду листьев кучки,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В листьях - травка и дорожки.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4" y="1445479"/>
            <a:ext cx="8280920" cy="5322290"/>
          </a:xfrm>
        </p:spPr>
      </p:pic>
    </p:spTree>
    <p:extLst>
      <p:ext uri="{BB962C8B-B14F-4D97-AF65-F5344CB8AC3E}">
        <p14:creationId xmlns:p14="http://schemas.microsoft.com/office/powerpoint/2010/main" val="249717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Раз, два, три, четыре, пять</a:t>
            </a:r>
            <a:br>
              <a:rPr lang="ru-RU" sz="2800" b="1" dirty="0"/>
            </a:br>
            <a:r>
              <a:rPr lang="ru-RU" sz="2800" b="1" dirty="0"/>
              <a:t>Будем листья собирать</a:t>
            </a:r>
            <a:br>
              <a:rPr lang="ru-RU" sz="2800" b="1" dirty="0"/>
            </a:br>
            <a:r>
              <a:rPr lang="ru-RU" sz="2800" b="1" dirty="0"/>
              <a:t>Мы порядок наведем</a:t>
            </a:r>
            <a:br>
              <a:rPr lang="ru-RU" sz="2800" b="1" dirty="0"/>
            </a:br>
            <a:r>
              <a:rPr lang="ru-RU" sz="2800" b="1" dirty="0"/>
              <a:t>И играть скорей пойдем!</a:t>
            </a:r>
            <a:r>
              <a:rPr lang="ru-RU" sz="2800" dirty="0"/>
              <a:t/>
            </a:r>
            <a:br>
              <a:rPr lang="ru-RU" sz="2800" dirty="0"/>
            </a:br>
            <a:endParaRPr lang="ru-RU" sz="27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25" y="2165152"/>
            <a:ext cx="4525963" cy="339447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51582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Вдруг от ветки оторвался,</a:t>
            </a:r>
            <a:br>
              <a:rPr lang="ru-RU" sz="3600" b="1" dirty="0"/>
            </a:br>
            <a:r>
              <a:rPr lang="ru-RU" sz="3600" b="1" dirty="0"/>
              <a:t>На полянку вниз нырнул,</a:t>
            </a:r>
            <a:br>
              <a:rPr lang="ru-RU" sz="3600" b="1" dirty="0"/>
            </a:br>
            <a:r>
              <a:rPr lang="ru-RU" sz="3600" b="1" dirty="0"/>
              <a:t>Лёг удобней ... и ... заснул. </a:t>
            </a:r>
            <a:r>
              <a:rPr lang="ru-RU" b="1" dirty="0"/>
              <a:t> 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5" y="1772816"/>
            <a:ext cx="7132109" cy="4958011"/>
          </a:xfrm>
        </p:spPr>
      </p:pic>
    </p:spTree>
    <p:extLst>
      <p:ext uri="{BB962C8B-B14F-4D97-AF65-F5344CB8AC3E}">
        <p14:creationId xmlns:p14="http://schemas.microsoft.com/office/powerpoint/2010/main" val="143828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b="1" dirty="0"/>
              <a:t>Как красивы листья клёна –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Красный, жёлтый и зелёный!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Листья с дерева упали,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Нам на голову попали.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064896" cy="5069160"/>
          </a:xfrm>
        </p:spPr>
      </p:pic>
    </p:spTree>
    <p:extLst>
      <p:ext uri="{BB962C8B-B14F-4D97-AF65-F5344CB8AC3E}">
        <p14:creationId xmlns:p14="http://schemas.microsoft.com/office/powerpoint/2010/main" val="109730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b="1" i="1" dirty="0"/>
              <a:t>Каждый листик золотой,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Маленькое солнышко—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Соберу в корзинку я,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Положу на донышко.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16832"/>
            <a:ext cx="8568952" cy="4941168"/>
          </a:xfrm>
        </p:spPr>
      </p:pic>
    </p:spTree>
    <p:extLst>
      <p:ext uri="{BB962C8B-B14F-4D97-AF65-F5344CB8AC3E}">
        <p14:creationId xmlns:p14="http://schemas.microsoft.com/office/powerpoint/2010/main" val="94650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b="1" i="1" dirty="0"/>
              <a:t>Берегу я </a:t>
            </a:r>
            <a:r>
              <a:rPr lang="ru-RU" sz="2800" b="1" i="1" dirty="0" smtClean="0"/>
              <a:t>листики ,осень </a:t>
            </a:r>
            <a:r>
              <a:rPr lang="ru-RU" sz="2800" b="1" i="1" dirty="0"/>
              <a:t>продолжается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Долго дома у </a:t>
            </a:r>
            <a:r>
              <a:rPr lang="ru-RU" sz="2800" b="1" i="1" dirty="0" smtClean="0"/>
              <a:t>меня праздник </a:t>
            </a:r>
            <a:r>
              <a:rPr lang="ru-RU" sz="2800" b="1" i="1" dirty="0"/>
              <a:t>не кончается.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20702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105</Words>
  <Application>Microsoft Office PowerPoint</Application>
  <PresentationFormat>Экран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Листья падают на ручки, Листья падают на ножки. Уж повсюду листьев кучки, В листьях - травка и дорожки. </vt:lpstr>
      <vt:lpstr>Раз, два, три, четыре, пять Будем листья собирать Мы порядок наведем И играть скорей пойдем! </vt:lpstr>
      <vt:lpstr>Вдруг от ветки оторвался, На полянку вниз нырнул, Лёг удобней ... и ... заснул.  </vt:lpstr>
      <vt:lpstr>Как красивы листья клёна – Красный, жёлтый и зелёный! Листья с дерева упали, Нам на голову попали. </vt:lpstr>
      <vt:lpstr>Каждый листик золотой, Маленькое солнышко— Соберу в корзинку я, Положу на донышко. </vt:lpstr>
      <vt:lpstr>Берегу я листики ,осень продолжается Долго дома у меня праздник не кончается. </vt:lpstr>
      <vt:lpstr>Опустел скворечник –Улетели птицы, Листьям на деревьях Тоже не сидится. Целый день сегодня Всё летят, летят… Видно, тоже в Африку Улететь хотят.</vt:lpstr>
      <vt:lpstr>Клен надел кафтанчик красный, Тополя все желтые.Только елочки не сняли Платьица зеленые.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Zver</cp:lastModifiedBy>
  <cp:revision>8</cp:revision>
  <dcterms:created xsi:type="dcterms:W3CDTF">2014-10-04T12:33:22Z</dcterms:created>
  <dcterms:modified xsi:type="dcterms:W3CDTF">2020-11-02T11:44:48Z</dcterms:modified>
</cp:coreProperties>
</file>