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1"/>
            <a:ext cx="6264696" cy="1728191"/>
          </a:xfrm>
        </p:spPr>
        <p:txBody>
          <a:bodyPr/>
          <a:lstStyle/>
          <a:p>
            <a:r>
              <a:rPr lang="ru-RU" dirty="0" smtClean="0"/>
              <a:t>Дидактическая игра по ПДД «Умные стрелки»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420888"/>
            <a:ext cx="561662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Подготовил воспитатель МДОУ «Заволжский детский сад «Колосок»</a:t>
            </a:r>
          </a:p>
          <a:p>
            <a:pPr algn="ctr"/>
            <a:r>
              <a:rPr lang="ru-RU" sz="2400" dirty="0" smtClean="0"/>
              <a:t>Попова М.Н.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38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4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771"/>
            <a:ext cx="9144000" cy="2285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Обучающая и развивающая игра выполнена в виде круга со стрелкой </a:t>
            </a:r>
            <a:r>
              <a:rPr lang="ru-RU" dirty="0" smtClean="0"/>
              <a:t>с изображением дорожных знаков и </a:t>
            </a:r>
            <a:r>
              <a:rPr lang="ru-RU" dirty="0"/>
              <a:t>карточек с </a:t>
            </a:r>
            <a:r>
              <a:rPr lang="ru-RU" dirty="0" smtClean="0"/>
              <a:t>загадками, </a:t>
            </a:r>
            <a:r>
              <a:rPr lang="ru-RU" dirty="0"/>
              <a:t>предназначена для </a:t>
            </a:r>
            <a:r>
              <a:rPr lang="ru-RU" dirty="0" smtClean="0"/>
              <a:t>изучения, закрепление </a:t>
            </a:r>
            <a:r>
              <a:rPr lang="ru-RU" dirty="0"/>
              <a:t>дорожных знаков детьми </a:t>
            </a:r>
            <a:r>
              <a:rPr lang="ru-RU" b="1" dirty="0"/>
              <a:t>старшего дошкольного возраста </a:t>
            </a:r>
            <a:r>
              <a:rPr lang="ru-RU" i="1" dirty="0"/>
              <a:t>(5-7 лет)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02" y="2276872"/>
            <a:ext cx="5760640" cy="391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дд\IMG_20210112_155814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9796" y="997129"/>
            <a:ext cx="6340423" cy="442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дд\IMG_20210112_155928_BURST001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66805"/>
            <a:ext cx="4655157" cy="349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дд\IMG_20210112_155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" y="3455049"/>
            <a:ext cx="4655157" cy="349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8028384" cy="432048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Цель</a:t>
            </a:r>
            <a:r>
              <a:rPr lang="ru-RU" dirty="0"/>
              <a:t>:</a:t>
            </a:r>
          </a:p>
          <a:p>
            <a:r>
              <a:rPr lang="ru-RU" dirty="0"/>
              <a:t>- создавать условия для активизации развития познавательной деятельности детей средствами </a:t>
            </a:r>
            <a:r>
              <a:rPr lang="ru-RU" b="1" dirty="0"/>
              <a:t>дидактической</a:t>
            </a:r>
            <a:r>
              <a:rPr lang="ru-RU" dirty="0"/>
              <a:t> игры по </a:t>
            </a:r>
            <a:r>
              <a:rPr lang="ru-RU" dirty="0" smtClean="0"/>
              <a:t>изучению, закреплению </a:t>
            </a:r>
            <a:r>
              <a:rPr lang="ru-RU" dirty="0"/>
              <a:t>дорожных знаков.</a:t>
            </a:r>
          </a:p>
          <a:p>
            <a:r>
              <a:rPr lang="ru-RU" dirty="0"/>
              <a:t>- учить различать дорожные знаки;</a:t>
            </a:r>
          </a:p>
          <a:p>
            <a:r>
              <a:rPr lang="ru-RU" dirty="0"/>
              <a:t>- закреплять знания детей о предупреждающих и запрещающих знаках;</a:t>
            </a:r>
          </a:p>
          <a:p>
            <a:r>
              <a:rPr lang="ru-RU" dirty="0"/>
              <a:t>- воспитывать внимание, навыки осознанного использования знаний правил дорожного движения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824303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7461"/>
            <a:ext cx="9144000" cy="4085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- повышать мотивацию изучения правил уличного движения, облегчить их усвоение;</a:t>
            </a:r>
          </a:p>
          <a:p>
            <a:r>
              <a:rPr lang="ru-RU" dirty="0"/>
              <a:t>- формировать умения и навыки по изучению внешней среды, анализу своих действий в этой среде;</a:t>
            </a:r>
          </a:p>
          <a:p>
            <a:r>
              <a:rPr lang="ru-RU" dirty="0"/>
              <a:t>- повышать интерес к самостоятельной игровой деятельности;</a:t>
            </a:r>
          </a:p>
          <a:p>
            <a:r>
              <a:rPr lang="ru-RU" dirty="0"/>
              <a:t>- развивать память, внимание, пространственное воображение, фантазию, наблюдательность, исполнительность;</a:t>
            </a:r>
          </a:p>
          <a:p>
            <a:r>
              <a:rPr lang="ru-RU" dirty="0"/>
              <a:t>- показать практическую значимость и эффективность изготовленного игрового пособия </a:t>
            </a:r>
            <a:r>
              <a:rPr lang="ru-RU" i="1" dirty="0"/>
              <a:t>«</a:t>
            </a:r>
            <a:r>
              <a:rPr lang="ru-RU" b="1" i="1" dirty="0" smtClean="0"/>
              <a:t>Умные стрелки»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"/>
            <a:ext cx="8839200" cy="4194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/>
              <a:t>Актуальность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при разработке данного пособия предложена социально-значимая проблема: как сделать обучение дорожным знакам интересным, увлекательным, эффективным и практически значимым. Безопасное поведение ребенка на дороге обусловлено не только знанием правил дорожного движения, но и формированием у него привычки их соблюдения. Разработанное игровое пособие </a:t>
            </a:r>
            <a:r>
              <a:rPr lang="ru-RU" i="1" dirty="0"/>
              <a:t>«</a:t>
            </a:r>
            <a:r>
              <a:rPr lang="ru-RU" b="1" i="1" dirty="0" smtClean="0"/>
              <a:t>Умные стрелки</a:t>
            </a:r>
            <a:r>
              <a:rPr lang="ru-RU" i="1" dirty="0" smtClean="0"/>
              <a:t>»</a:t>
            </a:r>
            <a:r>
              <a:rPr lang="ru-RU" dirty="0"/>
              <a:t> поможет заинтересовать дошкольников в изучении и соблюдении правил дорожного движения.</a:t>
            </a:r>
          </a:p>
          <a:p>
            <a:pPr marL="0" indent="0">
              <a:buNone/>
            </a:pPr>
            <a:r>
              <a:rPr lang="ru-RU" u="sng" dirty="0"/>
              <a:t>Материал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руг </a:t>
            </a:r>
            <a:r>
              <a:rPr lang="ru-RU" dirty="0"/>
              <a:t>со стрелкой, на котором изображены предупреждающие и запрещающие </a:t>
            </a:r>
            <a:r>
              <a:rPr lang="ru-RU" dirty="0" smtClean="0"/>
              <a:t>знаки и </a:t>
            </a:r>
            <a:r>
              <a:rPr lang="ru-RU" dirty="0"/>
              <a:t>карточки с загадками об этих знаках.</a:t>
            </a:r>
          </a:p>
        </p:txBody>
      </p:sp>
    </p:spTree>
    <p:extLst>
      <p:ext uri="{BB962C8B-B14F-4D97-AF65-F5344CB8AC3E}">
        <p14:creationId xmlns:p14="http://schemas.microsoft.com/office/powerpoint/2010/main" val="2607062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Ход игры!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1972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 вариант:</a:t>
            </a:r>
          </a:p>
          <a:p>
            <a:pPr marL="0" indent="0">
              <a:buNone/>
            </a:pPr>
            <a:r>
              <a:rPr lang="ru-RU" dirty="0" smtClean="0"/>
              <a:t>Дети садятся за столы с игрой « Умные стрелки». Ведущий (воспитатель) рассказывает (или показывает)о знаке, а ребята, угадывают о каком знаке идет речь. Отгадав знак, ребёнок наводят на него </a:t>
            </a:r>
            <a:r>
              <a:rPr lang="ru-RU" dirty="0"/>
              <a:t>стрелочку </a:t>
            </a:r>
            <a:r>
              <a:rPr lang="ru-RU" dirty="0" smtClean="0"/>
              <a:t>и поднимает руку. </a:t>
            </a:r>
            <a:endParaRPr lang="ru-RU" dirty="0"/>
          </a:p>
        </p:txBody>
      </p:sp>
      <p:pic>
        <p:nvPicPr>
          <p:cNvPr id="1026" name="Picture 2" descr="C:\Users\user\Desktop\пдд\IMG_20210114_09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2" y="2348880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 вариант:</a:t>
            </a:r>
          </a:p>
          <a:p>
            <a:pPr marL="0" indent="0">
              <a:buNone/>
            </a:pPr>
            <a:r>
              <a:rPr lang="ru-RU" dirty="0" smtClean="0"/>
              <a:t>Ведущий </a:t>
            </a:r>
            <a:r>
              <a:rPr lang="ru-RU" dirty="0"/>
              <a:t>наводит на какой-либо знак стрелку, а дети объясняют его значение.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86800" cy="2332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3 вариант:</a:t>
            </a:r>
          </a:p>
          <a:p>
            <a:pPr marL="0" indent="0">
              <a:buNone/>
            </a:pPr>
            <a:r>
              <a:rPr lang="ru-RU" dirty="0" smtClean="0"/>
              <a:t>Ведущий</a:t>
            </a:r>
            <a:r>
              <a:rPr lang="ru-RU" dirty="0"/>
              <a:t> наводит малую стрелку</a:t>
            </a:r>
            <a:r>
              <a:rPr lang="ru-RU" dirty="0" smtClean="0"/>
              <a:t>  на формулировку знака и зачитывает, а ребёнок должен догадаться, о каком знаке идёт речь и навести большую стрелку на соответствующий знак.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96" y="6381328"/>
            <a:ext cx="31790004" cy="4238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403721" cy="4538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28" y="2132271"/>
            <a:ext cx="3463807" cy="461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235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по ПДД «Умные стрелки»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Ход игры!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«Умные стрелки»</dc:title>
  <dc:creator>user</dc:creator>
  <cp:lastModifiedBy>Detsad</cp:lastModifiedBy>
  <cp:revision>15</cp:revision>
  <dcterms:created xsi:type="dcterms:W3CDTF">2021-01-13T04:20:10Z</dcterms:created>
  <dcterms:modified xsi:type="dcterms:W3CDTF">2021-01-14T07:54:32Z</dcterms:modified>
</cp:coreProperties>
</file>