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57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20.01.21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20.01.21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20.01.21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20.01.21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20.01.21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20.01.21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20.01.21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20.01.21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20.01.21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ср 20.01.21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973" y="750570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        Презентация </a:t>
            </a:r>
            <a:r>
              <a:rPr lang="ru-RU" sz="5400" dirty="0"/>
              <a:t>дидактической игры для младшего дошкольного возраста.</a:t>
            </a:r>
          </a:p>
          <a:p>
            <a:r>
              <a:rPr lang="ru-RU" sz="5400" dirty="0"/>
              <a:t> Дидактическая </a:t>
            </a:r>
            <a:r>
              <a:rPr lang="ru-RU" sz="5400" dirty="0" smtClean="0"/>
              <a:t>книга.  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3017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17232"/>
            <a:ext cx="7543800" cy="1008112"/>
          </a:xfrm>
        </p:spPr>
        <p:txBody>
          <a:bodyPr/>
          <a:lstStyle/>
          <a:p>
            <a:r>
              <a:rPr lang="ru-RU" sz="1400" dirty="0"/>
              <a:t>6 – 7 стр.  «КУРОЧКИ»</a:t>
            </a:r>
            <a:br>
              <a:rPr lang="ru-RU" sz="1400" dirty="0"/>
            </a:br>
            <a:r>
              <a:rPr lang="ru-RU" sz="1400" dirty="0"/>
              <a:t>Курочка Ряба – книга – сказка, крепится  на шнурок, привязанный к двум кольцам на книге и затем к металлической вешалке для пальто, шнурок продевается в петлю.  </a:t>
            </a:r>
          </a:p>
        </p:txBody>
      </p:sp>
      <p:pic>
        <p:nvPicPr>
          <p:cNvPr id="6146" name="Picture 2" descr="C:\Users\User\Desktop\для презентации\кур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5839"/>
            <a:ext cx="33843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для презентации\кур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5839"/>
            <a:ext cx="5040560" cy="453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709480" cy="1054132"/>
          </a:xfrm>
        </p:spPr>
        <p:txBody>
          <a:bodyPr/>
          <a:lstStyle/>
          <a:p>
            <a:endParaRPr lang="ru-RU" sz="1400" dirty="0"/>
          </a:p>
        </p:txBody>
      </p:sp>
      <p:pic>
        <p:nvPicPr>
          <p:cNvPr id="7170" name="Picture 2" descr="C:\Users\User\Desktop\для презентации\цыпля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7686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72004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Куры, цыплята крепятся (на липы) – травинки.</a:t>
            </a:r>
            <a:br>
              <a:rPr lang="ru-RU" dirty="0"/>
            </a:br>
            <a:r>
              <a:rPr lang="ru-RU" dirty="0"/>
              <a:t>Наседка пришита к основе, в кармане прячутся цыплята.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3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653136"/>
            <a:ext cx="7543800" cy="2016224"/>
          </a:xfrm>
        </p:spPr>
        <p:txBody>
          <a:bodyPr/>
          <a:lstStyle/>
          <a:p>
            <a:r>
              <a:rPr lang="ru-RU" sz="1400" dirty="0"/>
              <a:t>8 стр. «ДОЖДЬ»</a:t>
            </a:r>
            <a:br>
              <a:rPr lang="ru-RU" sz="1400" dirty="0"/>
            </a:br>
            <a:r>
              <a:rPr lang="ru-RU" sz="1400" dirty="0"/>
              <a:t>Солнце крепится (на липучку) – облачко. Тучка – двойная голубая ткань, состоит из двух частей, нижняя часть плотно пришита к основе книги, вторая часть облака пришита </a:t>
            </a:r>
            <a:r>
              <a:rPr lang="ru-RU" sz="1400" dirty="0" smtClean="0"/>
              <a:t>к </a:t>
            </a:r>
            <a:r>
              <a:rPr lang="ru-RU" sz="1400" dirty="0"/>
              <a:t>верхней части нижнего облака. На обе части облака, внизу, напротив друг друга нашиты кнопки, чтобы застегивать низ облака. На рыболовную леску разной длины, пришитую к нижнему облаку, набраны бусинки – дождинки, которые  убираются в тучку и вынимаются (идет дождь) Солнце также может прятаться в тучку. Лужи – застежки на пуговицы – (лягушата и утята). Большие лягушки  на (липах) крепятся  к растениям  - (липам).</a:t>
            </a:r>
          </a:p>
        </p:txBody>
      </p:sp>
      <p:pic>
        <p:nvPicPr>
          <p:cNvPr id="8194" name="Picture 2" descr="C:\Users\User\Desktop\для презентации\обла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72408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для презентации\облачк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380275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661248"/>
            <a:ext cx="7543800" cy="914400"/>
          </a:xfrm>
        </p:spPr>
        <p:txBody>
          <a:bodyPr/>
          <a:lstStyle/>
          <a:p>
            <a:r>
              <a:rPr lang="ru-RU" sz="1400" dirty="0"/>
              <a:t>9 стр. «ПОВАРИХА»</a:t>
            </a:r>
            <a:br>
              <a:rPr lang="ru-RU" sz="1400" dirty="0"/>
            </a:br>
            <a:r>
              <a:rPr lang="ru-RU" sz="1400" dirty="0"/>
              <a:t>Прихватка, крепится на крючок, пришитый к листу книги крючком – петлей на прихватке. Косы расплетаются и заплетаются. На обратной стороне поварихи – карман, в нем лежат резинки, ленточки, заколки для косичек.</a:t>
            </a:r>
          </a:p>
        </p:txBody>
      </p:sp>
      <p:pic>
        <p:nvPicPr>
          <p:cNvPr id="9218" name="Picture 2" descr="C:\Users\User\Desktop\для презентации\пов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567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229200"/>
            <a:ext cx="7543800" cy="1368152"/>
          </a:xfrm>
        </p:spPr>
        <p:txBody>
          <a:bodyPr/>
          <a:lstStyle/>
          <a:p>
            <a:r>
              <a:rPr lang="ru-RU" sz="1400" dirty="0"/>
              <a:t>10 стр. « ДОРОЖКИ»</a:t>
            </a:r>
            <a:br>
              <a:rPr lang="ru-RU" sz="1400" dirty="0"/>
            </a:br>
            <a:r>
              <a:rPr lang="ru-RU" sz="1400" dirty="0"/>
              <a:t>Бусины разного цвета и размера передвигаются по дорожкам – проволочкам, закрепленным на пуговицы, пришитые к основе листа книги. На пришитые бусины надеваются цветы. Можно подбирать по цвету.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42" name="Picture 2" descr="C:\Users\User\Desktop\для презентации\дорож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9847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543800" cy="1202432"/>
          </a:xfrm>
        </p:spPr>
        <p:txBody>
          <a:bodyPr/>
          <a:lstStyle/>
          <a:p>
            <a:r>
              <a:rPr lang="ru-RU" sz="1400" dirty="0"/>
              <a:t>11 стр. «ПОДСОЛНУХ»</a:t>
            </a:r>
            <a:br>
              <a:rPr lang="ru-RU" sz="1400" dirty="0"/>
            </a:br>
            <a:r>
              <a:rPr lang="ru-RU" sz="1400" dirty="0"/>
              <a:t>Вырезан из старого полотенца, края обработаны хаотично, под подсолнух подложены кусочки тонкого металла и все плотно пришито к основе страницы. Божьи коровки на магнитах хорошо крепятся к подсолнуху, но надо потрудиться, чтоб найти места крепления.</a:t>
            </a:r>
          </a:p>
        </p:txBody>
      </p:sp>
      <p:pic>
        <p:nvPicPr>
          <p:cNvPr id="11266" name="Picture 2" descr="C:\Users\User\Desktop\для презентации\подсолну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1287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543800" cy="1152128"/>
          </a:xfrm>
        </p:spPr>
        <p:txBody>
          <a:bodyPr/>
          <a:lstStyle/>
          <a:p>
            <a:r>
              <a:rPr lang="ru-RU" sz="1400" dirty="0"/>
              <a:t>12 стр. «СОЛНЫШКО»</a:t>
            </a:r>
            <a:br>
              <a:rPr lang="ru-RU" sz="1400" dirty="0"/>
            </a:br>
            <a:r>
              <a:rPr lang="ru-RU" sz="1400" dirty="0"/>
              <a:t>Вырезано из двух частей, внутрь вставлены лучи – бусины, прошито на изнанке и вывернуто, затем пришито </a:t>
            </a:r>
            <a:r>
              <a:rPr lang="ru-RU" sz="1400" dirty="0" smtClean="0"/>
              <a:t>к </a:t>
            </a:r>
            <a:r>
              <a:rPr lang="ru-RU" sz="1400" dirty="0"/>
              <a:t>основе листа книги. Лучи внизу висят свободно, вверху цепляются за маленькие крючки. Цветы на пуговицах.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2290" name="Picture 2" descr="C:\Users\User\Desktop\для презентации\солныш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2008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4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229200"/>
            <a:ext cx="7543800" cy="1224136"/>
          </a:xfrm>
        </p:spPr>
        <p:txBody>
          <a:bodyPr/>
          <a:lstStyle/>
          <a:p>
            <a:r>
              <a:rPr lang="ru-RU" sz="1400" dirty="0"/>
              <a:t>13 стр. «КЛУБНИЧКА»</a:t>
            </a:r>
            <a:br>
              <a:rPr lang="ru-RU" sz="1400" dirty="0"/>
            </a:br>
            <a:r>
              <a:rPr lang="ru-RU" sz="1400" dirty="0"/>
              <a:t>К обложке крепиться на большие кнопки, поэтому снимается, сама клубничка пришита к основе только в верхней (зеленой части), на клубничке три петли, под петлями три пуговицы.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3314" name="Picture 2" descr="C:\Users\User\Desktop\для презентации\яго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3448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733256"/>
            <a:ext cx="7543800" cy="1008112"/>
          </a:xfrm>
        </p:spPr>
        <p:txBody>
          <a:bodyPr/>
          <a:lstStyle/>
          <a:p>
            <a:r>
              <a:rPr lang="ru-RU" sz="1400" dirty="0"/>
              <a:t>Книга застегивается, для этого пришиты кольца, по три кольца на каждой обложке (вверху, в центре и внизу), к ним привязаны лента, тесьма, шнур на их концах шары разного цвета и размера, с их помощью книга плотно закрывается.</a:t>
            </a:r>
          </a:p>
        </p:txBody>
      </p:sp>
      <p:pic>
        <p:nvPicPr>
          <p:cNvPr id="1026" name="Picture 2" descr="C:\Users\User\Desktop\P1050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50438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92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412370">
            <a:off x="755576" y="292494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СПАСИБО ЗА ВНИМАНИЕ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71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  Проблема</a:t>
            </a:r>
            <a:r>
              <a:rPr lang="ru-RU" sz="2800" dirty="0"/>
              <a:t>.</a:t>
            </a:r>
          </a:p>
          <a:p>
            <a:r>
              <a:rPr lang="ru-RU" sz="2800" dirty="0"/>
              <a:t>У большинства детей отмечается общее моторное отставание. К сожалению,  </a:t>
            </a:r>
            <a:r>
              <a:rPr lang="ru-RU" sz="2800" dirty="0" smtClean="0"/>
              <a:t>на </a:t>
            </a:r>
            <a:r>
              <a:rPr lang="ru-RU" sz="2800" dirty="0" smtClean="0"/>
              <a:t>проблемы  </a:t>
            </a:r>
            <a:r>
              <a:rPr lang="ru-RU" sz="2800" dirty="0"/>
              <a:t>с координацией движений и мелкой </a:t>
            </a:r>
            <a:r>
              <a:rPr lang="ru-RU" sz="2800" dirty="0" smtClean="0"/>
              <a:t>моторикой, на самообслуживание часто </a:t>
            </a:r>
            <a:r>
              <a:rPr lang="ru-RU" sz="2800" dirty="0"/>
              <a:t>родители </a:t>
            </a:r>
            <a:r>
              <a:rPr lang="ru-RU" sz="2800" dirty="0" smtClean="0"/>
              <a:t>обращают </a:t>
            </a:r>
            <a:r>
              <a:rPr lang="ru-RU" sz="2800" dirty="0"/>
              <a:t> </a:t>
            </a:r>
            <a:r>
              <a:rPr lang="ru-RU" sz="2800" dirty="0" smtClean="0"/>
              <a:t>внимание </a:t>
            </a:r>
            <a:r>
              <a:rPr lang="ru-RU" sz="2800" dirty="0"/>
              <a:t>только перед школой. Это оборачивается нагрузкой на ребенка:  кроме усвоения нового материала, приходится учиться удерживать в непослушных руках карандаш. Поэтому в детском саду и дома необходимо создать условия для развития мелкой моторики.</a:t>
            </a:r>
          </a:p>
        </p:txBody>
      </p:sp>
    </p:spTree>
    <p:extLst>
      <p:ext uri="{BB962C8B-B14F-4D97-AF65-F5344CB8AC3E}">
        <p14:creationId xmlns:p14="http://schemas.microsoft.com/office/powerpoint/2010/main" val="3870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4168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             </a:t>
            </a:r>
            <a:r>
              <a:rPr lang="ru-RU" sz="4000" dirty="0" smtClean="0"/>
              <a:t>Актуальность.</a:t>
            </a:r>
            <a:endParaRPr lang="ru-RU" sz="4000" dirty="0"/>
          </a:p>
          <a:p>
            <a:r>
              <a:rPr lang="ru-RU" sz="2800" dirty="0" smtClean="0"/>
              <a:t>Исследования </a:t>
            </a:r>
            <a:r>
              <a:rPr lang="ru-RU" sz="2800" dirty="0"/>
              <a:t>современных физиологов показывают, что имеется тесная связь больших полушарий мозга с нервными окончаниями, заложенных в подушечках пальцев и в кистях рук. Массаж, постоянная работа кончиков пальцев благотворно влияет не только на все органы и системы нашего организма, но и развивает, повышает интеллект </a:t>
            </a:r>
            <a:r>
              <a:rPr lang="ru-RU" sz="2800" dirty="0" smtClean="0"/>
              <a:t>ребенка. 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 </a:t>
            </a:r>
            <a:r>
              <a:rPr lang="ru-RU" sz="2800" dirty="0"/>
              <a:t>целью развития мелкой моторики пальцев рук </a:t>
            </a:r>
            <a:r>
              <a:rPr lang="ru-RU" sz="2800" dirty="0" smtClean="0"/>
              <a:t> и  </a:t>
            </a:r>
            <a:r>
              <a:rPr lang="ru-RU" sz="2800" dirty="0"/>
              <a:t>была создана эта книга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0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1669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Цели:</a:t>
            </a:r>
          </a:p>
          <a:p>
            <a:r>
              <a:rPr lang="ru-RU" sz="2400" dirty="0"/>
              <a:t>Совершенствовать условия для развития мелкой моторики пальцев рук для детей младшего дошкольного возраста.</a:t>
            </a:r>
          </a:p>
          <a:p>
            <a:r>
              <a:rPr lang="ru-RU" sz="4000" dirty="0"/>
              <a:t>Задачи</a:t>
            </a:r>
            <a:r>
              <a:rPr lang="ru-RU" sz="4000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sz="2400" dirty="0"/>
              <a:t>Сочетать упражнения для тренировки пальцев с речевой </a:t>
            </a:r>
            <a:r>
              <a:rPr lang="ru-RU" sz="2400" dirty="0" smtClean="0"/>
              <a:t>деятельностью.</a:t>
            </a:r>
            <a:endParaRPr lang="ru-RU" sz="2400" dirty="0"/>
          </a:p>
          <a:p>
            <a:r>
              <a:rPr lang="ru-RU" sz="2400" dirty="0"/>
              <a:t>Совершенствовать  мелкую моторику через игры с дидактической  книгой.</a:t>
            </a:r>
          </a:p>
          <a:p>
            <a:r>
              <a:rPr lang="ru-RU" sz="2400" dirty="0"/>
              <a:t>Развивать пространственную ориентировку, внимание, формировать навыки самообслуживания, развивать творческие способности, глазомер, укреплять пальцы рук с помощью  разнообразных застежек.</a:t>
            </a:r>
          </a:p>
          <a:p>
            <a:r>
              <a:rPr lang="ru-RU" sz="2400" dirty="0"/>
              <a:t>Учить детей сравнивать предметы по цвету, форме, размеру; описывать разнообразные фигурки. Составлять небольшие рассказы о том, что они видят.</a:t>
            </a:r>
          </a:p>
        </p:txBody>
      </p:sp>
    </p:spTree>
    <p:extLst>
      <p:ext uri="{BB962C8B-B14F-4D97-AF65-F5344CB8AC3E}">
        <p14:creationId xmlns:p14="http://schemas.microsoft.com/office/powerpoint/2010/main" val="38138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149080"/>
            <a:ext cx="7543800" cy="2708920"/>
          </a:xfrm>
        </p:spPr>
        <p:txBody>
          <a:bodyPr/>
          <a:lstStyle/>
          <a:p>
            <a:r>
              <a:rPr lang="ru-RU" sz="1400" dirty="0"/>
              <a:t>1 стр. «ЯБЛОКО»</a:t>
            </a:r>
            <a:br>
              <a:rPr lang="ru-RU" sz="1400" dirty="0"/>
            </a:br>
            <a:r>
              <a:rPr lang="ru-RU" sz="1400" dirty="0"/>
              <a:t>Вырезано из салфетки для пыли, края обработаны косой бейкой, пришито к основе страницы, но </a:t>
            </a:r>
            <a:r>
              <a:rPr lang="ru-RU" sz="1400" dirty="0" smtClean="0"/>
              <a:t> с </a:t>
            </a:r>
            <a:r>
              <a:rPr lang="ru-RU" sz="1400" dirty="0"/>
              <a:t>боков яблока сделаны пропуски для протаскивания гусеницы, связанной из зеленой шерсти, узеньким мешочком, внутрь вставлен кусочек поролона и зеленая, узкая </a:t>
            </a:r>
            <a:r>
              <a:rPr lang="ru-RU" sz="1400" dirty="0" smtClean="0"/>
              <a:t>тесьма</a:t>
            </a:r>
            <a:r>
              <a:rPr lang="ru-RU" sz="1400" dirty="0"/>
              <a:t>;</a:t>
            </a:r>
            <a:r>
              <a:rPr lang="ru-RU" sz="1400" dirty="0" smtClean="0"/>
              <a:t>  </a:t>
            </a:r>
            <a:r>
              <a:rPr lang="ru-RU" sz="1400" dirty="0"/>
              <a:t>мешочек </a:t>
            </a:r>
            <a:r>
              <a:rPr lang="ru-RU" sz="1400" dirty="0" smtClean="0"/>
              <a:t>перетянут </a:t>
            </a:r>
            <a:r>
              <a:rPr lang="ru-RU" sz="1400" dirty="0"/>
              <a:t>на части разного размера зеленой ниткой. Глаза – бусины, рот прошит красной ниткой. Гусеница закреплена на тесьму с кольцами (для ковров) на концах тесьмы, чтоб она не исчезала в яблоке и не вываливалась.</a:t>
            </a:r>
            <a:br>
              <a:rPr lang="ru-RU" sz="1400" dirty="0"/>
            </a:br>
            <a:r>
              <a:rPr lang="ru-RU" sz="1400" dirty="0"/>
              <a:t>Веточка листа пришита плотно, но в верхнюю часть вставлена маленькая, тонкая, металлическая пластина </a:t>
            </a:r>
            <a:r>
              <a:rPr lang="ru-RU" sz="1400" dirty="0" smtClean="0"/>
              <a:t>. </a:t>
            </a:r>
            <a:r>
              <a:rPr lang="ru-RU" sz="1400" dirty="0"/>
              <a:t>К ней крепиться божья коровка на магните.</a:t>
            </a:r>
            <a:br>
              <a:rPr lang="ru-RU" sz="1400" dirty="0"/>
            </a:br>
            <a:r>
              <a:rPr lang="ru-RU" sz="1400" dirty="0"/>
              <a:t>Большой лист не пришит, на нем прорезаны, обработаны три петли под размер божьих коровок – пуговиц, для застегивания.</a:t>
            </a:r>
          </a:p>
        </p:txBody>
      </p:sp>
      <p:pic>
        <p:nvPicPr>
          <p:cNvPr id="4" name="Picture 2" descr="C:\Users\User\Desktop\для презентации\ябло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55272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157192"/>
            <a:ext cx="7543800" cy="1368152"/>
          </a:xfrm>
        </p:spPr>
        <p:txBody>
          <a:bodyPr/>
          <a:lstStyle/>
          <a:p>
            <a:r>
              <a:rPr lang="ru-RU" sz="1400" dirty="0"/>
              <a:t>2 стр.  «ДОМ»</a:t>
            </a:r>
            <a:br>
              <a:rPr lang="ru-RU" sz="1400" dirty="0"/>
            </a:br>
            <a:r>
              <a:rPr lang="ru-RU" sz="1400" dirty="0"/>
              <a:t>Дом собран из ткани разного цвета. Дверь открывается и закрывается на петлю – пуговицу. Шторки поднимаются. Обитатели дома крепятся на липучки</a:t>
            </a:r>
            <a:r>
              <a:rPr lang="ru-RU" sz="1400" dirty="0" smtClean="0"/>
              <a:t>.  Можно расстегивать пуговицы, снимать с </a:t>
            </a:r>
            <a:r>
              <a:rPr lang="ru-RU" sz="1400" dirty="0" smtClean="0"/>
              <a:t>липучек </a:t>
            </a:r>
            <a:r>
              <a:rPr lang="ru-RU" sz="1400" dirty="0" err="1" smtClean="0"/>
              <a:t>животныхх</a:t>
            </a:r>
            <a:r>
              <a:rPr lang="ru-RU" sz="1400" dirty="0" smtClean="0"/>
              <a:t>, </a:t>
            </a:r>
            <a:r>
              <a:rPr lang="ru-RU" sz="1400" dirty="0" smtClean="0"/>
              <a:t>называть обитателей дома и составлять про них рассказ.</a:t>
            </a:r>
            <a:endParaRPr lang="ru-RU" sz="1400" dirty="0"/>
          </a:p>
        </p:txBody>
      </p:sp>
      <p:pic>
        <p:nvPicPr>
          <p:cNvPr id="2050" name="Picture 2" descr="C:\Users\User\Desktop\для презентации\дом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0"/>
            <a:ext cx="4392488" cy="485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ля презентации\дом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81642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73216"/>
            <a:ext cx="7543800" cy="1224136"/>
          </a:xfrm>
        </p:spPr>
        <p:txBody>
          <a:bodyPr/>
          <a:lstStyle/>
          <a:p>
            <a:r>
              <a:rPr lang="ru-RU" sz="1400" dirty="0"/>
              <a:t>3 стр.  «ОБУВЬ»</a:t>
            </a:r>
            <a:br>
              <a:rPr lang="ru-RU" sz="1400" dirty="0"/>
            </a:br>
            <a:r>
              <a:rPr lang="ru-RU" sz="1400" dirty="0"/>
              <a:t>Кеды – </a:t>
            </a:r>
            <a:r>
              <a:rPr lang="ru-RU" sz="1400" dirty="0" smtClean="0"/>
              <a:t>брелоки </a:t>
            </a:r>
            <a:r>
              <a:rPr lang="ru-RU" sz="1400" dirty="0"/>
              <a:t>для ключей, висят на больших швейных крючках, пришитых к листу книги. Снимаются, можно шнуровать.  Кроссовок  крепится на липучку.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098" name="Picture 2" descr="C:\Users\User\Desktop\для презентации\обув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05678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73216"/>
            <a:ext cx="7543800" cy="1152128"/>
          </a:xfrm>
        </p:spPr>
        <p:txBody>
          <a:bodyPr/>
          <a:lstStyle/>
          <a:p>
            <a:r>
              <a:rPr lang="ru-RU" sz="1400" dirty="0"/>
              <a:t>4 стр. «ЕЛКА»</a:t>
            </a:r>
            <a:br>
              <a:rPr lang="ru-RU" sz="1400" dirty="0"/>
            </a:br>
            <a:r>
              <a:rPr lang="ru-RU" sz="1400" dirty="0"/>
              <a:t>Елка вырезана из ткани, края обработаны, пришита к основе листа книги. Игрушки (на липучках) крепятся (к липучкам) елки</a:t>
            </a:r>
            <a:r>
              <a:rPr lang="ru-RU" sz="1400" dirty="0" smtClean="0"/>
              <a:t>. Можно снимать игрушки, называть их и составлять рассказ.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Picture 2" descr="C:\Users\User\Desktop\для презентации\е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4888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445224"/>
            <a:ext cx="7543800" cy="1008112"/>
          </a:xfrm>
        </p:spPr>
        <p:txBody>
          <a:bodyPr/>
          <a:lstStyle/>
          <a:p>
            <a:r>
              <a:rPr lang="ru-RU" sz="1400" dirty="0"/>
              <a:t>5 стр. «ЦВЕТОЧНАЯ ПОЛЯНА»</a:t>
            </a:r>
            <a:br>
              <a:rPr lang="ru-RU" sz="1400" dirty="0"/>
            </a:br>
            <a:r>
              <a:rPr lang="ru-RU" sz="1400" dirty="0"/>
              <a:t>Бабочки (на липах) крепятся к облачкам (синие липы</a:t>
            </a:r>
            <a:r>
              <a:rPr lang="ru-RU" sz="1400" dirty="0" smtClean="0"/>
              <a:t>).(Различаем по цвету, считаем, можно снимать и снова сажать на облако).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 основе книги пришиты пуговицы – цветочки, на них пристегиваются вязаные цветы.</a:t>
            </a:r>
            <a:br>
              <a:rPr lang="ru-RU" sz="1400" dirty="0"/>
            </a:br>
            <a:r>
              <a:rPr lang="ru-RU" sz="1400" dirty="0" smtClean="0"/>
              <a:t>Цветы можно пристегивать, называть цвет, количество.</a:t>
            </a:r>
            <a:endParaRPr lang="ru-RU" sz="1400" dirty="0"/>
          </a:p>
        </p:txBody>
      </p:sp>
      <p:pic>
        <p:nvPicPr>
          <p:cNvPr id="5122" name="Picture 2" descr="C:\Users\User\Desktop\для презентации\цве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88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115</TotalTime>
  <Words>368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1 стр. «ЯБЛОКО» Вырезано из салфетки для пыли, края обработаны косой бейкой, пришито к основе страницы, но  с боков яблока сделаны пропуски для протаскивания гусеницы, связанной из зеленой шерсти, узеньким мешочком, внутрь вставлен кусочек поролона и зеленая, узкая тесьма;  мешочек перетянут на части разного размера зеленой ниткой. Глаза – бусины, рот прошит красной ниткой. Гусеница закреплена на тесьму с кольцами (для ковров) на концах тесьмы, чтоб она не исчезала в яблоке и не вываливалась. Веточка листа пришита плотно, но в верхнюю часть вставлена маленькая, тонкая, металлическая пластина . К ней крепиться божья коровка на магните. Большой лист не пришит, на нем прорезаны, обработаны три петли под размер божьих коровок – пуговиц, для застегивания.</vt:lpstr>
      <vt:lpstr>2 стр.  «ДОМ» Дом собран из ткани разного цвета. Дверь открывается и закрывается на петлю – пуговицу. Шторки поднимаются. Обитатели дома крепятся на липучки.  Можно расстегивать пуговицы, снимать с липучек животныхх, называть обитателей дома и составлять про них рассказ.</vt:lpstr>
      <vt:lpstr>3 стр.  «ОБУВЬ» Кеды – брелоки для ключей, висят на больших швейных крючках, пришитых к листу книги. Снимаются, можно шнуровать.  Кроссовок  крепится на липучку. </vt:lpstr>
      <vt:lpstr>4 стр. «ЕЛКА» Елка вырезана из ткани, края обработаны, пришита к основе листа книги. Игрушки (на липучках) крепятся (к липучкам) елки. Можно снимать игрушки, называть их и составлять рассказ. </vt:lpstr>
      <vt:lpstr>5 стр. «ЦВЕТОЧНАЯ ПОЛЯНА» Бабочки (на липах) крепятся к облачкам (синие липы).(Различаем по цвету, считаем, можно снимать и снова сажать на облако). К основе книги пришиты пуговицы – цветочки, на них пристегиваются вязаные цветы. Цветы можно пристегивать, называть цвет, количество.</vt:lpstr>
      <vt:lpstr>6 – 7 стр.  «КУРОЧКИ» Курочка Ряба – книга – сказка, крепится  на шнурок, привязанный к двум кольцам на книге и затем к металлической вешалке для пальто, шнурок продевается в петлю.  </vt:lpstr>
      <vt:lpstr>Презентация PowerPoint</vt:lpstr>
      <vt:lpstr>8 стр. «ДОЖДЬ» Солнце крепится (на липучку) – облачко. Тучка – двойная голубая ткань, состоит из двух частей, нижняя часть плотно пришита к основе книги, вторая часть облака пришита к верхней части нижнего облака. На обе части облака, внизу, напротив друг друга нашиты кнопки, чтобы застегивать низ облака. На рыболовную леску разной длины, пришитую к нижнему облаку, набраны бусинки – дождинки, которые  убираются в тучку и вынимаются (идет дождь) Солнце также может прятаться в тучку. Лужи – застежки на пуговицы – (лягушата и утята). Большие лягушки  на (липах) крепятся  к растениям  - (липам).</vt:lpstr>
      <vt:lpstr>9 стр. «ПОВАРИХА» Прихватка, крепится на крючок, пришитый к листу книги крючком – петлей на прихватке. Косы расплетаются и заплетаются. На обратной стороне поварихи – карман, в нем лежат резинки, ленточки, заколки для косичек.</vt:lpstr>
      <vt:lpstr>10 стр. « ДОРОЖКИ» Бусины разного цвета и размера передвигаются по дорожкам – проволочкам, закрепленным на пуговицы, пришитые к основе листа книги. На пришитые бусины надеваются цветы. Можно подбирать по цвету. </vt:lpstr>
      <vt:lpstr>11 стр. «ПОДСОЛНУХ» Вырезан из старого полотенца, края обработаны хаотично, под подсолнух подложены кусочки тонкого металла и все плотно пришито к основе страницы. Божьи коровки на магнитах хорошо крепятся к подсолнуху, но надо потрудиться, чтоб найти места крепления.</vt:lpstr>
      <vt:lpstr>12 стр. «СОЛНЫШКО» Вырезано из двух частей, внутрь вставлены лучи – бусины, прошито на изнанке и вывернуто, затем пришито к основе листа книги. Лучи внизу висят свободно, вверху цепляются за маленькие крючки. Цветы на пуговицах. </vt:lpstr>
      <vt:lpstr>13 стр. «КЛУБНИЧКА» К обложке крепиться на большие кнопки, поэтому снимается, сама клубничка пришита к основе только в верхней (зеленой части), на клубничке три петли, под петлями три пуговицы. </vt:lpstr>
      <vt:lpstr>Книга застегивается, для этого пришиты кольца, по три кольца на каждой обложке (вверху, в центре и внизу), к ним привязаны лента, тесьма, шнур на их концах шары разного цвета и размера, с их помощью книга плотно закрывается.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2020-03-23T10:52:04Z</dcterms:created>
  <dcterms:modified xsi:type="dcterms:W3CDTF">2021-01-20T09:59:35Z</dcterms:modified>
</cp:coreProperties>
</file>