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26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8084" y="1403797"/>
            <a:ext cx="4132428" cy="30967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РОДИТЕЛИ! БЕРЕГИТЕ СВОИХ ДЕТЕЙ ОТ ОГНЯ!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14620"/>
            <a:ext cx="4352364" cy="35719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ОБСУДИТЕ: ЧТО И КАК ГОРИТ?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ПРЕДМЕТЫ ИМЕЮТ  РАЗЛИЧНУЮ ТЕМПЕРАТУРУ ГОРЕНИЯ: ДЕРЕВО . ПЛАСТМАССА, ЖЕЛЕЗО, БУМАГА, ТКАНЬ;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КАКИЕ-ТО ПРЕДМЕТЫ И ВЕЩЕСТВА ВСПЫХИВАЮТ СРАЗУ И ВЫДЕЛЯЮТ ЕДКИЙ ДЫМ, НАПРИМЕР, ПЛАСТМАССА, КРАСКИ, БЕНЗИН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ДРЕВЕСИНА ТОЖЕ ГОРИТ ПО-РАЗНОМУ: ХВОЙНЫЕ ДЕРЕВЬЯ СОДЕРЖА МНОГО СМОЛЫ. СМОЛА ПЛАВИТЬСЯ И НАДУВАЕТСЯ, ОБРАЗУЮТСЯ ПУЗЫРЬКИ, КОТОРЫЕ ЛОПАЮТСЯ. БРЫЗГИ РАЗЛЕТАЮТСЯ В РАЗНЫЕ СТОРОНЫ.  ЕСЛИ СТОЯТЬ БЛИЗКО К КОСТРУ, ТО ОНИ МОГУТ ПОПАСТЬ НА КОЖУ И ГЛАЗА.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КАК РАЗВЕСТИ ОГОНЬ НА ПРИРОДЕ?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0003-003-Vyberite-poljanku-zaschischjonnuju-ot-silnogo-vet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357298"/>
            <a:ext cx="7089274" cy="5316956"/>
          </a:xfrm>
          <a:ln w="571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500174"/>
            <a:ext cx="7772400" cy="7143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САМОЕ СТРАШНОЕ- ЭТО ДЫМ!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12858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ЕСЛИ СЛУЧИЛОСЬ ВОЗГОРАНИЕ!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ЧТО ОПАСНЕЕ ПРИ ПОЖАРЕ?</a:t>
            </a:r>
          </a:p>
          <a:p>
            <a:endParaRPr lang="ru-RU" dirty="0"/>
          </a:p>
        </p:txBody>
      </p:sp>
      <p:pic>
        <p:nvPicPr>
          <p:cNvPr id="5" name="Содержимое 4" descr="33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14282" y="2714620"/>
            <a:ext cx="3786188" cy="2840037"/>
          </a:xfr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 descr="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143248"/>
            <a:ext cx="4929222" cy="3126957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КАК ВЕСТИ СЕБЯ В ЗАДЫМЛЕННОМ ПОМЕЩЕНИИ?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571612"/>
            <a:ext cx="3209925" cy="4762500"/>
          </a:xfrm>
          <a:prstGeom prst="rect">
            <a:avLst/>
          </a:prstGeom>
        </p:spPr>
      </p:pic>
      <p:pic>
        <p:nvPicPr>
          <p:cNvPr id="8" name="Рисунок 7" descr="img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214554"/>
            <a:ext cx="4667251" cy="350043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КАК ВЫЗВАТЬ СЛУЖБУ МЧС?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ПОТРЕНИРУЙТЕСЬ С РЕБЕНКОМ В ВЫЗОВЕ ПОЖАРНЫХ, ДЛЯ ЭТОГО НУЖНО: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ОПРЕДЕЛИТЬ ОЧАГ ВОЗГОРАНИЯ;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ЗНАТЬ СВОЕ ИМЯ И ФАМИЛИЯ;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ЗНАТЬ СВОЙ АДРЕС ИЛИ СООБЩИТЬ ВЗРОСЛЫМ, ЧТОБЫ ОНИ ВЫЗВАЛИ СООТВЕТСТВУЮЩИЕ СЛУЖБЫ.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ОБСУДИТЕ СИТУАЦИЮ С ДЕТЬМИ!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ВЫ ОТПРАВИЛИСЬ В БОЛЬШОЙ ТОРГОВЫЙ ЦЕНТР, РАЗВЛЕКАТЕЛЬНЫЙ ЦЕНТР, АКВАПАРК, ТЕАТР, КАК СЕБЯ ВЕСТИ, ПРИ ВОЗНИКНОВЕНИИ ПОЖАРА?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РАССМОТРИТЕ ПЛАН ЭВАКУАЦИИ!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НАЙДИТЕ ЭВАКУАЦИОННЫЕ ВЫХОДЫ, И МЕСТА ГДЕ ВИСЯТ ОГНЕТУШИТЕЛИ!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НАРИСУЙТЕ ПЛАН-СХЕМУ ЭВАКУАЦИИ ИЗ ВАШЕГО ДОМА.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РАССМОТРИТЕ СХЕМУ.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exampl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_16efc3_6a837cfa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3214686"/>
            <a:ext cx="652481" cy="468365"/>
          </a:xfrm>
          <a:prstGeom prst="rect">
            <a:avLst/>
          </a:prstGeom>
        </p:spPr>
      </p:pic>
      <p:pic>
        <p:nvPicPr>
          <p:cNvPr id="7" name="Рисунок 6" descr="0_16efc3_6a837cfa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591043" y="1481263"/>
            <a:ext cx="619205" cy="371275"/>
          </a:xfrm>
          <a:prstGeom prst="rect">
            <a:avLst/>
          </a:prstGeom>
        </p:spPr>
      </p:pic>
      <p:pic>
        <p:nvPicPr>
          <p:cNvPr id="8" name="Рисунок 7" descr="Arrow-to-lef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1285860"/>
            <a:ext cx="495818" cy="347468"/>
          </a:xfrm>
          <a:prstGeom prst="rect">
            <a:avLst/>
          </a:prstGeom>
        </p:spPr>
      </p:pic>
      <p:pic>
        <p:nvPicPr>
          <p:cNvPr id="9" name="Рисунок 8" descr="Arrow-to-lef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571744"/>
            <a:ext cx="495818" cy="347468"/>
          </a:xfrm>
          <a:prstGeom prst="rect">
            <a:avLst/>
          </a:prstGeom>
        </p:spPr>
      </p:pic>
      <p:pic>
        <p:nvPicPr>
          <p:cNvPr id="10" name="Рисунок 9" descr="Arrow-to-lef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2571744"/>
            <a:ext cx="495818" cy="347468"/>
          </a:xfrm>
          <a:prstGeom prst="rect">
            <a:avLst/>
          </a:prstGeom>
        </p:spPr>
      </p:pic>
      <p:pic>
        <p:nvPicPr>
          <p:cNvPr id="11" name="Рисунок 10" descr="Arrow-to-lef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929066"/>
            <a:ext cx="495818" cy="347468"/>
          </a:xfrm>
          <a:prstGeom prst="rect">
            <a:avLst/>
          </a:prstGeom>
        </p:spPr>
      </p:pic>
      <p:pic>
        <p:nvPicPr>
          <p:cNvPr id="12" name="Рисунок 11" descr="Arrow-to-lef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429132"/>
            <a:ext cx="495818" cy="3474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НАРИСУЙТЕ ПРАВИЛА ПОЖАРНОЙ БЕЗОПАСНОСТИ С ДЕТЬМИ!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3286148" cy="2892736"/>
          </a:xfrm>
          <a:ln w="57150">
            <a:solidFill>
              <a:srgbClr val="66FFFF"/>
            </a:solidFill>
          </a:ln>
        </p:spPr>
      </p:pic>
      <p:pic>
        <p:nvPicPr>
          <p:cNvPr id="6" name="Рисунок 5" descr="mini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214422"/>
            <a:ext cx="3849441" cy="2616417"/>
          </a:xfrm>
          <a:prstGeom prst="rect">
            <a:avLst/>
          </a:prstGeom>
          <a:ln w="57150">
            <a:solidFill>
              <a:srgbClr val="66FFFF"/>
            </a:solidFill>
          </a:ln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71942"/>
            <a:ext cx="3571900" cy="2434125"/>
          </a:xfrm>
          <a:prstGeom prst="rect">
            <a:avLst/>
          </a:prstGeom>
          <a:ln w="57150">
            <a:solidFill>
              <a:srgbClr val="66FFFF"/>
            </a:solidFill>
          </a:ln>
        </p:spPr>
      </p:pic>
      <p:pic>
        <p:nvPicPr>
          <p:cNvPr id="10" name="Рисунок 9" descr="75452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357694"/>
            <a:ext cx="3236719" cy="2291611"/>
          </a:xfrm>
          <a:prstGeom prst="rect">
            <a:avLst/>
          </a:prstGeom>
          <a:ln w="57150">
            <a:solidFill>
              <a:srgbClr val="66FFFF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НАША ЭКСКУРСИЯ В ПОЖАРНУЮ ЧАСТЬ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LAEcwB5QsN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4191030" cy="2357454"/>
          </a:xfrm>
        </p:spPr>
      </p:pic>
      <p:pic>
        <p:nvPicPr>
          <p:cNvPr id="6" name="Рисунок 5" descr="M5H4o0pdR4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857364"/>
            <a:ext cx="3143272" cy="1768091"/>
          </a:xfrm>
          <a:prstGeom prst="rect">
            <a:avLst/>
          </a:prstGeom>
        </p:spPr>
      </p:pic>
      <p:pic>
        <p:nvPicPr>
          <p:cNvPr id="7" name="Рисунок 6" descr="zjDTDgSJ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4071942"/>
            <a:ext cx="4429124" cy="249138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секрет, что пожары чаще всего происходят от беспечного отношения к огню самих людей.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Значительная часть пожаров происходит в жилье. Здесь гибель и травматизм людей от дыма и огня составляет 9 случаев из 10. По данным Центра пожарной статистики в России при пожарах среди 1 миллиона потерпевших погибает более 100 человек. Это в 6 раз больше, чем в США.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Значительная часть пожаров до 150 происходит по вине  беспечного обращения детей с огнем.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ГЛАВНОЕ ПРАВИЛО ДЕТСКОЙ БЕЗОПАСНОСТИ – ЭТО НАШ РОДИТЕЛЬСКИЙ ПРИМЕР!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ПАПЫ И МАМЫ – БУДЬТЕ ДОСТОЙНЫМ ПРИМЕРОМ ДЛЯ ВАШИХ РЕБЯТ!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ПРИЧИНЫ ПОЖАРА ПО ВИНЕ ДЕТЕЙ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2704333" cy="192882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Рисунок 7" descr="89-4-bezopasnost-zhiznedeyatelnosti-dlya-detej-v-kartinkak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14752"/>
            <a:ext cx="2687403" cy="188118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Рисунок 9" descr="bezopasnost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000504"/>
            <a:ext cx="2357454" cy="234398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4" name="Рисунок 13" descr="0017-050-Ne-razzhigaj-kostjor-v-lesu-bez-vzroslyk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1285860"/>
            <a:ext cx="2643206" cy="187182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5" name="Рисунок 14" descr="87-9-kartinki-bezopasnost-dete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1071546"/>
            <a:ext cx="2286016" cy="21694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7" name="Рисунок 16" descr="5606e4676ecc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4143380"/>
            <a:ext cx="2682240" cy="187756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1446018668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28596" y="2714620"/>
            <a:ext cx="1885950" cy="2668588"/>
          </a:xfrm>
          <a:ln w="57150">
            <a:solidFill>
              <a:srgbClr val="00B050"/>
            </a:solidFill>
          </a:ln>
        </p:spPr>
      </p:pic>
      <p:pic>
        <p:nvPicPr>
          <p:cNvPr id="7" name="Рисунок 6" descr="88-2-kartinki-po-pozharnoj-bezopasnosti-dlya-shkolnik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85728"/>
            <a:ext cx="1823796" cy="264318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Рисунок 7" descr="071216_142251_b-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7166"/>
            <a:ext cx="2981761" cy="192882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500570"/>
            <a:ext cx="2928958" cy="203559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2" name="Рисунок 11" descr="МАЛЬЧИКИ И ПЕТАР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1000108"/>
            <a:ext cx="2090850" cy="278605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3" name="Рисунок 12" descr="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4429132"/>
            <a:ext cx="2703475" cy="210025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СФОРМУЛИРУЕМ ПРАВИЛА ВМЕСТЕ!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7786742" cy="38576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РАССМАТРИВАЯ С ДЕТЬМИ РАЗЛИЧНЫЕ СИТУАЦИИ ВОЗНИКНОВЕНИЯ ПОЖАРА, ПОПРОБУЙТЕ ВЫРАБОТАТЬ СВОИ ПРАВИЛА ПОЖАРНОЙ БЕЗОПАСНОСТИ, ОСНОВЫВАЯСЬ НА ОБЩЕПРИНЯТЫХ. И ОБЪЯСНИТЕ РЕБЕНКУ, КАКИЕ МОГУТ БЫТЬ ПОСЛЕДСТВИЯ, ПРИ НЕПРАВИЛЬНОМ ПОВЕДЕНИИ С ОГНЁМ</a:t>
            </a:r>
          </a:p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НАПРИМЕР….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ИГРАЙ СО СПИЧКАМИ НИ ДОМА, НИ НА УЛИЦЕ, НИ НА ПРИРОДЕ!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87-9-kartinki-bezopasnost-dete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9" y="1500174"/>
            <a:ext cx="2786082" cy="2643969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357298"/>
            <a:ext cx="3286943" cy="221457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Рисунок 7" descr="88-4-kartinki-po-pozharnoj-bezopasnosti-dlya-shkolnik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643314"/>
            <a:ext cx="2204435" cy="3000372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Рисунок 8" descr="89-1-bezopasnost-zhiznedeyatelnosti-dlya-detej-v-kartinkak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214818"/>
            <a:ext cx="3385119" cy="232886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Содержимое 10" descr="5606e4676ecc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214554"/>
            <a:ext cx="4388334" cy="3071834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ПОЛЬЗУЙСЯ ГАЗОВОЙ И ЭЛЕКТРИЧЕСКОЙ ПЛИТОЙ БЕЗ ПРИСМОТРА ВЗРОСЛЫХ!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Рисунок 11" descr="pozhar_bez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214554"/>
            <a:ext cx="3450592" cy="3904920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2920387" cy="200026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ПРАВИЛА ОБРАЩЕНИЯ С ЭЛЕКТРИЧЕСКИМИ ПРИБОРАМИ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571744"/>
            <a:ext cx="2775332" cy="1928826"/>
          </a:xfrm>
          <a:prstGeom prst="rect">
            <a:avLst/>
          </a:prstGeom>
        </p:spPr>
      </p:pic>
      <p:pic>
        <p:nvPicPr>
          <p:cNvPr id="8" name="Рисунок 7" descr="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357298"/>
            <a:ext cx="2880089" cy="1945709"/>
          </a:xfrm>
          <a:prstGeom prst="rect">
            <a:avLst/>
          </a:prstGeom>
        </p:spPr>
      </p:pic>
      <p:pic>
        <p:nvPicPr>
          <p:cNvPr id="10" name="Рисунок 9" descr="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643314"/>
            <a:ext cx="2329470" cy="2679318"/>
          </a:xfrm>
          <a:prstGeom prst="rect">
            <a:avLst/>
          </a:prstGeom>
        </p:spPr>
      </p:pic>
      <p:pic>
        <p:nvPicPr>
          <p:cNvPr id="11" name="Рисунок 10" descr="207-8-kartinki-po-bzhd-dlya-dete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4429132"/>
            <a:ext cx="3071834" cy="214644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llow-Background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235745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ВКЛЮЧАЙ ЭЛЕКТРИЧЕСКИЕ ПРИБОРЫ БЕЗ РАЗРЕШЕНИЯ  ВЗРОСЛЫХ;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ПОЛЬЗУЙСЯ НЕИСПРАВНЫМИ ЭЛЕКТРИЧЕСКИМИ ПРИБОРАМИ;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ВКЛЮЧАЙ ЭЛЕКТРИЧЕСКИЕ ПРИБОРЫ СЫРЫМИ РУКАМИ;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ОСТАВЛЯЙ БЕЗ ПРИСМОТРА НАГРЕВАТЕЛЬНЫЕ ПРИБОРЫ;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УХОДЯ ИЗ ДОМА ВЫКЛЮЧАЙ СВЕТ  И ВСЕ ПРИБОРЫ;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ВКЛЮЧАЙ СРАЗУ МНОГО  ЭЛЕКТРОПРИБОРОВ, МОЖЕТ ПРОИЗОЙТИ ПЕРЕГРУЗА ЭЛЕКТРОСЕТИ, ВЫКЛЮЧАЯ ПРИБОР НЕ ТЯНИ ЗА ШНУР.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ТУШИ ЭЛЕКТРОПРИБОР ВОДОЙ</a:t>
            </a:r>
          </a:p>
          <a:p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Рисунок 10" descr="hello_html_7f336e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3571876"/>
            <a:ext cx="3022598" cy="2103510"/>
          </a:xfrm>
          <a:prstGeom prst="rect">
            <a:avLst/>
          </a:prstGeom>
        </p:spPr>
      </p:pic>
      <p:pic>
        <p:nvPicPr>
          <p:cNvPr id="15" name="Рисунок 14" descr="3375_html_mdaa2c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071942"/>
            <a:ext cx="1928826" cy="2061341"/>
          </a:xfrm>
          <a:prstGeom prst="rect">
            <a:avLst/>
          </a:prstGeom>
        </p:spPr>
      </p:pic>
      <p:pic>
        <p:nvPicPr>
          <p:cNvPr id="12" name="Рисунок 11" descr="image_image_12944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786058"/>
            <a:ext cx="2870508" cy="1857388"/>
          </a:xfrm>
          <a:prstGeom prst="rect">
            <a:avLst/>
          </a:prstGeom>
        </p:spPr>
      </p:pic>
      <p:pic>
        <p:nvPicPr>
          <p:cNvPr id="13" name="Рисунок 12" descr="071216_142251_b-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714884"/>
            <a:ext cx="2915466" cy="188594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РОДИТЕЛИ! БЕРЕГИТЕ СВОИХ ДЕТЕЙ ОТ ОГНЯ!</vt:lpstr>
      <vt:lpstr>Презентация PowerPoint</vt:lpstr>
      <vt:lpstr>ПРИЧИНЫ ПОЖАРА ПО ВИНЕ ДЕТЕЙ</vt:lpstr>
      <vt:lpstr>Презентация PowerPoint</vt:lpstr>
      <vt:lpstr>СФОРМУЛИРУЕМ ПРАВИЛА ВМЕСТЕ!</vt:lpstr>
      <vt:lpstr>НЕ ИГРАЙ СО СПИЧКАМИ НИ ДОМА, НИ НА УЛИЦЕ, НИ НА ПРИРОДЕ!</vt:lpstr>
      <vt:lpstr>НЕ ПОЛЬЗУЙСЯ ГАЗОВОЙ И ЭЛЕКТРИЧЕСКОЙ ПЛИТОЙ БЕЗ ПРИСМОТРА ВЗРОСЛЫХ!</vt:lpstr>
      <vt:lpstr>ПРАВИЛА ОБРАЩЕНИЯ С ЭЛЕКТРИЧЕСКИМИ ПРИБОРАМИ</vt:lpstr>
      <vt:lpstr>Презентация PowerPoint</vt:lpstr>
      <vt:lpstr>ОБСУДИТЕ: ЧТО И КАК ГОРИТ?</vt:lpstr>
      <vt:lpstr>КАК РАЗВЕСТИ ОГОНЬ НА ПРИРОДЕ?</vt:lpstr>
      <vt:lpstr>САМОЕ СТРАШНОЕ- ЭТО ДЫМ!</vt:lpstr>
      <vt:lpstr>КАК ВЕСТИ СЕБЯ В ЗАДЫМЛЕННОМ ПОМЕЩЕНИИ?</vt:lpstr>
      <vt:lpstr>Презентация PowerPoint</vt:lpstr>
      <vt:lpstr>КАК ВЫЗВАТЬ СЛУЖБУ МЧС?</vt:lpstr>
      <vt:lpstr>ОБСУДИТЕ СИТУАЦИЮ С ДЕТЬМИ!</vt:lpstr>
      <vt:lpstr>Презентация PowerPoint</vt:lpstr>
      <vt:lpstr>НАРИСУЙТЕ ПРАВИЛА ПОЖАРНОЙ БЕЗОПАСНОСТИ С ДЕТЬМИ!</vt:lpstr>
      <vt:lpstr>НАША ЭКСКУРСИЯ В ПОЖАРНУЮ ЧАСТЬ</vt:lpstr>
      <vt:lpstr>ГЛАВНОЕ ПРАВИЛО ДЕТСКОЙ БЕЗОПАСНОСТИ – ЭТО НАШ РОДИТЕЛЬСКИЙ ПРИМЕР!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РОДИТЕЛИ! БЕРЕГИТЕ СВОИХ ДЕТЕЙ ОТ ОГНЯ!</dc:title>
  <cp:lastModifiedBy>Ольга</cp:lastModifiedBy>
  <cp:revision>1</cp:revision>
  <dcterms:modified xsi:type="dcterms:W3CDTF">2021-01-30T12:21:50Z</dcterms:modified>
</cp:coreProperties>
</file>