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1" r:id="rId3"/>
    <p:sldId id="267" r:id="rId4"/>
    <p:sldId id="268" r:id="rId5"/>
    <p:sldId id="269" r:id="rId6"/>
    <p:sldId id="274" r:id="rId7"/>
    <p:sldId id="257" r:id="rId8"/>
    <p:sldId id="281" r:id="rId9"/>
    <p:sldId id="275" r:id="rId10"/>
    <p:sldId id="266" r:id="rId11"/>
    <p:sldId id="276" r:id="rId12"/>
    <p:sldId id="277" r:id="rId13"/>
    <p:sldId id="278" r:id="rId14"/>
    <p:sldId id="279" r:id="rId15"/>
    <p:sldId id="280" r:id="rId16"/>
    <p:sldId id="282" r:id="rId17"/>
    <p:sldId id="283" r:id="rId18"/>
    <p:sldId id="284" r:id="rId19"/>
    <p:sldId id="26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087" autoAdjust="0"/>
  </p:normalViewPr>
  <p:slideViewPr>
    <p:cSldViewPr>
      <p:cViewPr varScale="1">
        <p:scale>
          <a:sx n="74" d="100"/>
          <a:sy n="74" d="100"/>
        </p:scale>
        <p:origin x="58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06C61C8-F11D-4BD0-BBB8-26A1F3DAA9DA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55E0094-BCB5-42E1-94BB-3C363D2037F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6C61C8-F11D-4BD0-BBB8-26A1F3DAA9DA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5E0094-BCB5-42E1-94BB-3C363D2037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406C61C8-F11D-4BD0-BBB8-26A1F3DAA9DA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55E0094-BCB5-42E1-94BB-3C363D2037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6C61C8-F11D-4BD0-BBB8-26A1F3DAA9DA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5E0094-BCB5-42E1-94BB-3C363D2037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06C61C8-F11D-4BD0-BBB8-26A1F3DAA9DA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955E0094-BCB5-42E1-94BB-3C363D2037F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6C61C8-F11D-4BD0-BBB8-26A1F3DAA9DA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5E0094-BCB5-42E1-94BB-3C363D2037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6C61C8-F11D-4BD0-BBB8-26A1F3DAA9DA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5E0094-BCB5-42E1-94BB-3C363D2037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6C61C8-F11D-4BD0-BBB8-26A1F3DAA9DA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5E0094-BCB5-42E1-94BB-3C363D2037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06C61C8-F11D-4BD0-BBB8-26A1F3DAA9DA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5E0094-BCB5-42E1-94BB-3C363D2037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6C61C8-F11D-4BD0-BBB8-26A1F3DAA9DA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5E0094-BCB5-42E1-94BB-3C363D2037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6C61C8-F11D-4BD0-BBB8-26A1F3DAA9DA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5E0094-BCB5-42E1-94BB-3C363D2037F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406C61C8-F11D-4BD0-BBB8-26A1F3DAA9DA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955E0094-BCB5-42E1-94BB-3C363D2037F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pedsovet.su/_ld/354/451239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384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23728" y="2053136"/>
            <a:ext cx="5105400" cy="187220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Мини музей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группы  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« Теремок»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i="1" dirty="0" smtClean="0">
                <a:solidFill>
                  <a:srgbClr val="0070C0"/>
                </a:solidFill>
              </a:rPr>
              <a:t>звонкий колокольчик</a:t>
            </a:r>
            <a:endParaRPr lang="ru-RU" i="1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err="1" smtClean="0"/>
              <a:t>гру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932040" y="4641112"/>
            <a:ext cx="35525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Составили воспитатели </a:t>
            </a:r>
          </a:p>
          <a:p>
            <a:r>
              <a:rPr lang="ru-RU" dirty="0" err="1" smtClean="0"/>
              <a:t>Скугарева</a:t>
            </a:r>
            <a:r>
              <a:rPr lang="ru-RU" dirty="0" smtClean="0"/>
              <a:t> Н.А. и Рогозина Л.А.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pedsovet.su/_ld/354/451239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20040"/>
            <a:ext cx="9144000" cy="804704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0070C0"/>
                </a:solidFill>
              </a:rPr>
              <a:t>Игра с колокольчиком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1609416"/>
            <a:ext cx="7488832" cy="48463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i="1" dirty="0"/>
              <a:t>Игра </a:t>
            </a:r>
            <a:r>
              <a:rPr lang="ru-RU" sz="2400" i="1" dirty="0"/>
              <a:t>с колокольчиком «Кто быстрее добежит и в колокольчик позвенит». </a:t>
            </a:r>
          </a:p>
          <a:p>
            <a:pPr marL="0" indent="0">
              <a:buNone/>
            </a:pPr>
            <a:r>
              <a:rPr lang="ru-RU" sz="2400" i="1" dirty="0"/>
              <a:t>Дети стоят в кругу. Воспитатель ходит по кругу и звенит в колокольчик, проговаривая слова: «Я иду, иду, иду, самых быстрых я ищу!», подходит к двум рядом стоящим детям, называет их имена. Двое названых детей бегут за кругом в противоположных направлениях, кто первым добежит до воспитателя, который стоит на месте убежавших игроков, и позвонит в колокольчик, тот и победил.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313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pedsovet.su/_ld/354/451239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20040"/>
            <a:ext cx="9144000" cy="804704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0070C0"/>
                </a:solidFill>
              </a:rPr>
              <a:t>Игра с колокольчиком</a:t>
            </a:r>
            <a:endParaRPr lang="ru-RU" sz="2800" dirty="0">
              <a:solidFill>
                <a:srgbClr val="0070C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268760"/>
            <a:ext cx="7632848" cy="5187603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42675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pedsovet.su/_ld/354/451239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20040"/>
            <a:ext cx="9144000" cy="8047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solidFill>
                  <a:srgbClr val="0070C0"/>
                </a:solidFill>
              </a:rPr>
              <a:t>Сюрприз в коробке</a:t>
            </a:r>
            <a:br>
              <a:rPr lang="ru-RU" sz="2800" dirty="0" smtClean="0">
                <a:solidFill>
                  <a:srgbClr val="0070C0"/>
                </a:solidFill>
              </a:rPr>
            </a:br>
            <a:endParaRPr lang="ru-RU" sz="2800" dirty="0">
              <a:solidFill>
                <a:srgbClr val="0070C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196752"/>
            <a:ext cx="7344816" cy="54006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52655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pedsovet.su/_ld/354/451239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20040"/>
            <a:ext cx="9144000" cy="804704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0070C0"/>
                </a:solidFill>
              </a:rPr>
              <a:t>Интересно !!!!!!!</a:t>
            </a:r>
            <a:endParaRPr lang="ru-RU" sz="2800" dirty="0">
              <a:solidFill>
                <a:srgbClr val="0070C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124744"/>
            <a:ext cx="6912767" cy="5331619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8665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pedsovet.su/_ld/354/451239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20040"/>
            <a:ext cx="9144000" cy="804704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0070C0"/>
                </a:solidFill>
              </a:rPr>
              <a:t>Раскрашиваем колокольчики </a:t>
            </a:r>
            <a:endParaRPr lang="ru-RU" sz="2800" dirty="0">
              <a:solidFill>
                <a:srgbClr val="0070C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124744"/>
            <a:ext cx="7488832" cy="4627587"/>
          </a:xfrm>
          <a:prstGeom prst="ellipse">
            <a:avLst/>
          </a:prstGeom>
          <a:ln>
            <a:noFill/>
          </a:ln>
        </p:spPr>
      </p:pic>
      <p:sp>
        <p:nvSpPr>
          <p:cNvPr id="6" name="Овал 5"/>
          <p:cNvSpPr/>
          <p:nvPr/>
        </p:nvSpPr>
        <p:spPr>
          <a:xfrm>
            <a:off x="3518169" y="1390918"/>
            <a:ext cx="45719" cy="538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3593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pedsovet.su/_ld/354/451239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20040"/>
            <a:ext cx="9144000" cy="804704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0070C0"/>
                </a:solidFill>
              </a:rPr>
              <a:t>Раскрашиваем колокольчики 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518169" y="1390918"/>
            <a:ext cx="45719" cy="538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135009"/>
            <a:ext cx="3634978" cy="4846638"/>
          </a:xfrm>
          <a:prstGeom prst="can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124744"/>
            <a:ext cx="4207396" cy="5112568"/>
          </a:xfrm>
          <a:prstGeom prst="can">
            <a:avLst/>
          </a:prstGeom>
        </p:spPr>
      </p:pic>
    </p:spTree>
    <p:extLst>
      <p:ext uri="{BB962C8B-B14F-4D97-AF65-F5344CB8AC3E}">
        <p14:creationId xmlns:p14="http://schemas.microsoft.com/office/powerpoint/2010/main" val="185811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pedsovet.su/_ld/354/451239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20040"/>
            <a:ext cx="9144000" cy="804704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0070C0"/>
                </a:solidFill>
              </a:rPr>
              <a:t>Наш мини-музей готов !!!!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518169" y="1390918"/>
            <a:ext cx="45719" cy="538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93006" y="771295"/>
            <a:ext cx="5469957" cy="6192690"/>
          </a:xfrm>
          <a:prstGeom prst="bevel">
            <a:avLst/>
          </a:prstGeom>
        </p:spPr>
      </p:pic>
    </p:spTree>
    <p:extLst>
      <p:ext uri="{BB962C8B-B14F-4D97-AF65-F5344CB8AC3E}">
        <p14:creationId xmlns:p14="http://schemas.microsoft.com/office/powerpoint/2010/main" val="3313718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pedsovet.su/_ld/354/451239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914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20040"/>
            <a:ext cx="9144000" cy="804704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0070C0"/>
                </a:solidFill>
              </a:rPr>
              <a:t>Наш мини-музей готов !!!!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518169" y="1390918"/>
            <a:ext cx="45719" cy="538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68959" y="1856399"/>
            <a:ext cx="5305453" cy="3888432"/>
          </a:xfrm>
          <a:prstGeom prst="ellipse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10287" y="1802481"/>
            <a:ext cx="5328593" cy="3973121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82361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pedsovet.su/_ld/354/451239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369" y="-266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20040"/>
            <a:ext cx="9144000" cy="804704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0070C0"/>
                </a:solidFill>
              </a:rPr>
              <a:t>Наш мини-музей готов !!!!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518169" y="1390918"/>
            <a:ext cx="45719" cy="538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94627" y="721797"/>
            <a:ext cx="5458803" cy="6264698"/>
          </a:xfrm>
          <a:prstGeom prst="bevel">
            <a:avLst/>
          </a:prstGeom>
        </p:spPr>
      </p:pic>
    </p:spTree>
    <p:extLst>
      <p:ext uri="{BB962C8B-B14F-4D97-AF65-F5344CB8AC3E}">
        <p14:creationId xmlns:p14="http://schemas.microsoft.com/office/powerpoint/2010/main" val="130869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pedsovet.su/_ld/354/451239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20040"/>
            <a:ext cx="9144000" cy="804704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0070C0"/>
                </a:solidFill>
              </a:rPr>
              <a:t>результат проекта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1609416"/>
            <a:ext cx="7416824" cy="48463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«</a:t>
            </a:r>
            <a:r>
              <a:rPr lang="ru-RU" sz="2400" i="1" dirty="0"/>
              <a:t>Музей колокольчиков» - место удивления и восторга. Расположен в </a:t>
            </a:r>
            <a:r>
              <a:rPr lang="ru-RU" sz="2400" i="1" dirty="0" smtClean="0"/>
              <a:t>группе.</a:t>
            </a:r>
            <a:r>
              <a:rPr lang="ru-RU" sz="2400" i="1" dirty="0"/>
              <a:t> Его можно посещать каждый день, трогать руками, рассматривать и переставлять экспонаты, использовать для проведения бесед, в игровой деятельности детей, дидактических играх, досугах и праздниках, а также в качестве наглядного материала.</a:t>
            </a:r>
          </a:p>
          <a:p>
            <a:pPr marL="0" indent="0">
              <a:buNone/>
            </a:pPr>
            <a:r>
              <a:rPr lang="ru-RU" sz="2400" i="1" dirty="0"/>
              <a:t>Использование разнообразных форм, приемов работы над проектом в процессе сотрудничества педагогов, родителей и социума способствовало успешному достижению результата.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751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pedsovet.su/_ld/354/451239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20040"/>
            <a:ext cx="9144000" cy="804704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0070C0"/>
                </a:solidFill>
              </a:rPr>
              <a:t>Мини музей «Колокольчики»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31640" y="1124744"/>
            <a:ext cx="7416824" cy="53309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i="1" dirty="0" smtClean="0"/>
              <a:t>место </a:t>
            </a:r>
            <a:r>
              <a:rPr lang="ru-RU" sz="2400" i="1" dirty="0"/>
              <a:t>удивления и восторга. Его можно посещать каждый день, трогать руками, рассматривать и переставлять экспонаты </a:t>
            </a:r>
            <a:r>
              <a:rPr lang="ru-RU" sz="2400" i="1" dirty="0" smtClean="0"/>
              <a:t>.</a:t>
            </a:r>
          </a:p>
          <a:p>
            <a:pPr marL="0" indent="0">
              <a:buNone/>
            </a:pPr>
            <a:r>
              <a:rPr lang="ru-RU" sz="2400" i="1" dirty="0" smtClean="0"/>
              <a:t>Детей </a:t>
            </a:r>
            <a:r>
              <a:rPr lang="ru-RU" sz="2400" i="1" dirty="0"/>
              <a:t>всегда </a:t>
            </a:r>
            <a:r>
              <a:rPr lang="ru-RU" sz="2400" i="1" dirty="0" smtClean="0"/>
              <a:t>привлекают колокольчики</a:t>
            </a:r>
            <a:r>
              <a:rPr lang="ru-RU" sz="2400" i="1" dirty="0"/>
              <a:t>. С каким интересом они играют, танцуют с ними, слушают сказки, стихи! В </a:t>
            </a:r>
            <a:r>
              <a:rPr lang="ru-RU" sz="2400" i="1" dirty="0" smtClean="0"/>
              <a:t>чём загадка колокольчика</a:t>
            </a:r>
            <a:r>
              <a:rPr lang="ru-RU" sz="2400" i="1" dirty="0"/>
              <a:t>? Откуда в </a:t>
            </a:r>
            <a:r>
              <a:rPr lang="ru-RU" sz="2400" i="1" dirty="0" smtClean="0"/>
              <a:t>нём </a:t>
            </a:r>
            <a:r>
              <a:rPr lang="ru-RU" sz="2400" i="1" dirty="0"/>
              <a:t>столько притягательных, столько чудесных сил, </a:t>
            </a:r>
            <a:r>
              <a:rPr lang="ru-RU" sz="2400" i="1" dirty="0" smtClean="0"/>
              <a:t>обращённых </a:t>
            </a:r>
            <a:r>
              <a:rPr lang="ru-RU" sz="2400" i="1" dirty="0"/>
              <a:t>к </a:t>
            </a:r>
            <a:r>
              <a:rPr lang="ru-RU" sz="2400" i="1" dirty="0" smtClean="0"/>
              <a:t>нам ? Так </a:t>
            </a:r>
            <a:r>
              <a:rPr lang="ru-RU" sz="2400" i="1" dirty="0"/>
              <a:t>родилась идея </a:t>
            </a:r>
            <a:r>
              <a:rPr lang="ru-RU" sz="2400" i="1" dirty="0" smtClean="0"/>
              <a:t>создания мини-</a:t>
            </a:r>
            <a:r>
              <a:rPr lang="ru-RU" sz="2400" i="1" dirty="0" err="1" smtClean="0"/>
              <a:t>музея«Колокольчики</a:t>
            </a:r>
            <a:r>
              <a:rPr lang="ru-RU" sz="2400" i="1" dirty="0"/>
              <a:t>».</a:t>
            </a:r>
          </a:p>
        </p:txBody>
      </p:sp>
    </p:spTree>
    <p:extLst>
      <p:ext uri="{BB962C8B-B14F-4D97-AF65-F5344CB8AC3E}">
        <p14:creationId xmlns:p14="http://schemas.microsoft.com/office/powerpoint/2010/main" val="380857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pedsovet.su/_ld/354/451239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20040"/>
            <a:ext cx="9144000" cy="804704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0070C0"/>
                </a:solidFill>
              </a:rPr>
              <a:t>Задачи мини музея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3648" y="1609416"/>
            <a:ext cx="7200800" cy="48463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i="1" dirty="0" smtClean="0"/>
              <a:t>Помочь ребёнку </a:t>
            </a:r>
            <a:r>
              <a:rPr lang="ru-RU" sz="2400" i="1" dirty="0"/>
              <a:t>увидеть, что стоит за вещью, понять </a:t>
            </a:r>
            <a:r>
              <a:rPr lang="ru-RU" sz="2400" i="1" dirty="0" smtClean="0"/>
              <a:t>её </a:t>
            </a:r>
            <a:r>
              <a:rPr lang="ru-RU" sz="2400" i="1" dirty="0"/>
              <a:t>символический язык, </a:t>
            </a:r>
            <a:r>
              <a:rPr lang="ru-RU" sz="2400" i="1" dirty="0" smtClean="0"/>
              <a:t>а колокольчик </a:t>
            </a:r>
            <a:r>
              <a:rPr lang="ru-RU" sz="2400" i="1" dirty="0"/>
              <a:t>–безусловно, очень </a:t>
            </a:r>
            <a:r>
              <a:rPr lang="ru-RU" sz="2400" i="1" dirty="0" smtClean="0"/>
              <a:t>символический предмет</a:t>
            </a:r>
            <a:r>
              <a:rPr lang="ru-RU" sz="2400" i="1" dirty="0"/>
              <a:t>: это и красота русских полей, поросших </a:t>
            </a:r>
            <a:r>
              <a:rPr lang="ru-RU" sz="2400" i="1" dirty="0" smtClean="0"/>
              <a:t>синими колокольчиками</a:t>
            </a:r>
            <a:r>
              <a:rPr lang="ru-RU" sz="2400" i="1" dirty="0"/>
              <a:t>, и тревожный </a:t>
            </a:r>
            <a:r>
              <a:rPr lang="ru-RU" sz="2400" i="1" dirty="0" smtClean="0"/>
              <a:t>набат колокола</a:t>
            </a:r>
            <a:r>
              <a:rPr lang="ru-RU" sz="2400" i="1" dirty="0"/>
              <a:t>, и </a:t>
            </a:r>
            <a:r>
              <a:rPr lang="ru-RU" sz="2400" i="1" dirty="0" smtClean="0"/>
              <a:t>переливный колокольный </a:t>
            </a:r>
            <a:r>
              <a:rPr lang="ru-RU" sz="2400" i="1" dirty="0"/>
              <a:t>звон, </a:t>
            </a:r>
            <a:r>
              <a:rPr lang="ru-RU" sz="2400" i="1" dirty="0" smtClean="0"/>
              <a:t>и колокольчики</a:t>
            </a:r>
            <a:r>
              <a:rPr lang="ru-RU" sz="2400" i="1" dirty="0"/>
              <a:t>, украшающие наш быт</a:t>
            </a:r>
            <a:r>
              <a:rPr lang="ru-RU" sz="2400" i="1" dirty="0" smtClean="0"/>
              <a:t>. </a:t>
            </a:r>
            <a:endParaRPr lang="ru-RU" sz="2400" i="1" dirty="0"/>
          </a:p>
        </p:txBody>
      </p:sp>
    </p:spTree>
    <p:extLst>
      <p:ext uri="{BB962C8B-B14F-4D97-AF65-F5344CB8AC3E}">
        <p14:creationId xmlns:p14="http://schemas.microsoft.com/office/powerpoint/2010/main" val="221404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pedsovet.su/_ld/354/451239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3" y="-4774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20040"/>
            <a:ext cx="9144000" cy="804704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0070C0"/>
                </a:solidFill>
              </a:rPr>
              <a:t>Сувенирные колокольчики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1124744"/>
            <a:ext cx="7416824" cy="47274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i="1" dirty="0"/>
              <a:t>Мини-музей пополняется </a:t>
            </a:r>
            <a:r>
              <a:rPr lang="ru-RU" sz="2400" i="1" dirty="0" smtClean="0"/>
              <a:t>привезёнными </a:t>
            </a:r>
            <a:r>
              <a:rPr lang="ru-RU" sz="2400" i="1" dirty="0"/>
              <a:t>из туристических поездок сувенирами, благодаря которым дети знакомятся с культурой и традициями не только нашей страны, но и других стран и </a:t>
            </a:r>
            <a:r>
              <a:rPr lang="ru-RU" sz="2400" i="1" dirty="0" smtClean="0"/>
              <a:t>городов мира</a:t>
            </a:r>
            <a:r>
              <a:rPr lang="ru-RU" sz="2400" i="1" dirty="0"/>
              <a:t>.</a:t>
            </a:r>
            <a:r>
              <a:rPr lang="ru-RU" sz="2400" i="1" dirty="0" smtClean="0"/>
              <a:t> Колокольчики-города </a:t>
            </a:r>
            <a:r>
              <a:rPr lang="ru-RU" sz="2400" i="1" dirty="0"/>
              <a:t>-содержат символику города.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99792" y="41490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704" y="3399264"/>
            <a:ext cx="7056784" cy="3284984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91751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pedsovet.su/_ld/354/451239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708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20040"/>
            <a:ext cx="9144000" cy="804704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0070C0"/>
                </a:solidFill>
              </a:rPr>
              <a:t>Новогодние колокольчики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3648" y="1124744"/>
            <a:ext cx="7272808" cy="53309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i="1" dirty="0" smtClean="0"/>
              <a:t>Сейчас </a:t>
            </a:r>
            <a:r>
              <a:rPr lang="ru-RU" sz="2400" i="1" dirty="0"/>
              <a:t>трудно представить Новый год без ё</a:t>
            </a:r>
            <a:r>
              <a:rPr lang="ru-RU" sz="2400" i="1" dirty="0" smtClean="0"/>
              <a:t>лки</a:t>
            </a:r>
            <a:r>
              <a:rPr lang="ru-RU" sz="2400" i="1" dirty="0"/>
              <a:t>, без мечты о сказке. Как приятно раз в год достать коробку с ё</a:t>
            </a:r>
            <a:r>
              <a:rPr lang="ru-RU" sz="2400" i="1" dirty="0" smtClean="0"/>
              <a:t>лочными </a:t>
            </a:r>
            <a:r>
              <a:rPr lang="ru-RU" sz="2400" i="1" dirty="0"/>
              <a:t>игрушками, ощутить их тепло и окунуться в детство. Одно из </a:t>
            </a:r>
            <a:r>
              <a:rPr lang="ru-RU" sz="2400" i="1" dirty="0" smtClean="0"/>
              <a:t>почётных </a:t>
            </a:r>
            <a:r>
              <a:rPr lang="ru-RU" sz="2400" i="1" dirty="0"/>
              <a:t>мест на ё</a:t>
            </a:r>
            <a:r>
              <a:rPr lang="ru-RU" sz="2400" i="1" dirty="0" smtClean="0"/>
              <a:t>лке занимают колокольчики</a:t>
            </a:r>
            <a:endParaRPr lang="ru-RU" sz="2400" i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3068960"/>
            <a:ext cx="6120680" cy="3420292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58071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pedsovet.su/_ld/354/451239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20040"/>
            <a:ext cx="9144000" cy="804704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0070C0"/>
                </a:solidFill>
              </a:rPr>
              <a:t>Самодельные 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134913"/>
            <a:ext cx="7488832" cy="24381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i="1" dirty="0"/>
              <a:t>Колокольчики, сделанные своими руками, </a:t>
            </a:r>
            <a:r>
              <a:rPr lang="ru-RU" sz="2400" i="1" dirty="0" smtClean="0"/>
              <a:t>доставляют детям и родителям </a:t>
            </a:r>
            <a:r>
              <a:rPr lang="ru-RU" sz="2400" i="1" dirty="0"/>
              <a:t>огромную радость, они их ценят и очень</a:t>
            </a:r>
          </a:p>
          <a:p>
            <a:pPr marL="0" indent="0">
              <a:buNone/>
            </a:pPr>
            <a:r>
              <a:rPr lang="ru-RU" sz="2400" i="1" dirty="0"/>
              <a:t>гордятся.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708920"/>
            <a:ext cx="6858000" cy="3528392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20789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pedsovet.su/_ld/354/451239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20040"/>
            <a:ext cx="9144000" cy="804704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0070C0"/>
                </a:solidFill>
              </a:rPr>
              <a:t>Колокола рассказчики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3648" y="1268760"/>
            <a:ext cx="7128792" cy="25202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sz="2400" i="1" dirty="0" smtClean="0"/>
              <a:t>Колокол церковный</a:t>
            </a:r>
            <a:r>
              <a:rPr lang="ru-RU" sz="2400" i="1" dirty="0"/>
              <a:t>, музыкальные, для домашнего </a:t>
            </a:r>
            <a:r>
              <a:rPr lang="ru-RU" sz="2400" i="1" dirty="0" err="1" smtClean="0"/>
              <a:t>скота,колокольчики</a:t>
            </a:r>
            <a:r>
              <a:rPr lang="ru-RU" sz="2400" i="1" dirty="0" smtClean="0"/>
              <a:t> </a:t>
            </a:r>
            <a:r>
              <a:rPr lang="ru-RU" sz="2400" i="1" dirty="0"/>
              <a:t>для выпускников, для </a:t>
            </a:r>
            <a:r>
              <a:rPr lang="ru-RU" sz="2400" i="1" dirty="0" smtClean="0"/>
              <a:t>последнего звонка, судовой </a:t>
            </a:r>
            <a:r>
              <a:rPr lang="ru-RU" sz="2400" i="1" dirty="0"/>
              <a:t>колокол – рында</a:t>
            </a:r>
            <a:r>
              <a:rPr lang="ru-RU" sz="2400" i="1" dirty="0" smtClean="0"/>
              <a:t>..</a:t>
            </a:r>
            <a:endParaRPr lang="ru-RU" sz="2400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946" y="2852936"/>
            <a:ext cx="5971445" cy="3528392"/>
          </a:xfrm>
          <a:prstGeom prst="flowChartAlternateProcess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pedsovet.su/_ld/354/451239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4695" y="-13294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20040"/>
            <a:ext cx="4572000" cy="804704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0070C0"/>
                </a:solidFill>
              </a:rPr>
              <a:t>Нижний </a:t>
            </a:r>
            <a:r>
              <a:rPr lang="ru-RU" sz="2800" dirty="0" err="1" smtClean="0">
                <a:solidFill>
                  <a:srgbClr val="0070C0"/>
                </a:solidFill>
              </a:rPr>
              <a:t>новгород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3648" y="1268760"/>
            <a:ext cx="2664296" cy="5256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i="1" dirty="0" smtClean="0"/>
              <a:t>Этот колокол находиться у собора Александра Невского в Нижнем Новгороде. По величине он третий в России.</a:t>
            </a:r>
            <a:endParaRPr lang="ru-RU" sz="2400" i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23184"/>
            <a:ext cx="4680520" cy="6202159"/>
          </a:xfrm>
          <a:prstGeom prst="flowChartMagneticDisk">
            <a:avLst/>
          </a:prstGeom>
        </p:spPr>
      </p:pic>
    </p:spTree>
    <p:extLst>
      <p:ext uri="{BB962C8B-B14F-4D97-AF65-F5344CB8AC3E}">
        <p14:creationId xmlns:p14="http://schemas.microsoft.com/office/powerpoint/2010/main" val="353454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pedsovet.su/_ld/354/451239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20040"/>
            <a:ext cx="9144000" cy="804704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0070C0"/>
                </a:solidFill>
              </a:rPr>
              <a:t>Колокола рассказчики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3648" y="1268760"/>
            <a:ext cx="7128792" cy="25202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sz="24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2915816" y="22048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83" y="722392"/>
            <a:ext cx="4452217" cy="46531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04248" y="27809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036" y="2204864"/>
            <a:ext cx="3816424" cy="3907321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14426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Другая 2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842F73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264</TotalTime>
  <Words>408</Words>
  <Application>Microsoft Office PowerPoint</Application>
  <PresentationFormat>Экран (4:3)</PresentationFormat>
  <Paragraphs>36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Trebuchet MS</vt:lpstr>
      <vt:lpstr>Wingdings</vt:lpstr>
      <vt:lpstr>Wingdings 2</vt:lpstr>
      <vt:lpstr>Изящная</vt:lpstr>
      <vt:lpstr>Мини музей группы   « Теремок» звонкий колокольчик</vt:lpstr>
      <vt:lpstr>Мини музей «Колокольчики»</vt:lpstr>
      <vt:lpstr>Задачи мини музея</vt:lpstr>
      <vt:lpstr>Сувенирные колокольчики</vt:lpstr>
      <vt:lpstr>Новогодние колокольчики</vt:lpstr>
      <vt:lpstr>Самодельные </vt:lpstr>
      <vt:lpstr>Колокола рассказчики</vt:lpstr>
      <vt:lpstr>Нижний новгород</vt:lpstr>
      <vt:lpstr>Колокола рассказчики</vt:lpstr>
      <vt:lpstr>Игра с колокольчиком</vt:lpstr>
      <vt:lpstr>Игра с колокольчиком</vt:lpstr>
      <vt:lpstr>Сюрприз в коробке </vt:lpstr>
      <vt:lpstr>Интересно !!!!!!!</vt:lpstr>
      <vt:lpstr>Раскрашиваем колокольчики </vt:lpstr>
      <vt:lpstr>Раскрашиваем колокольчики </vt:lpstr>
      <vt:lpstr>Наш мини-музей готов !!!!</vt:lpstr>
      <vt:lpstr>Наш мини-музей готов !!!!</vt:lpstr>
      <vt:lpstr>Наш мини-музей готов !!!!</vt:lpstr>
      <vt:lpstr>результат проекта</vt:lpstr>
    </vt:vector>
  </TitlesOfParts>
  <Company>Заозерская СОШ №10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Звонкий колокольчик</dc:title>
  <dc:creator>Учитель</dc:creator>
  <cp:lastModifiedBy>Zver</cp:lastModifiedBy>
  <cp:revision>32</cp:revision>
  <dcterms:created xsi:type="dcterms:W3CDTF">2015-03-20T06:15:22Z</dcterms:created>
  <dcterms:modified xsi:type="dcterms:W3CDTF">2021-04-04T11:28:27Z</dcterms:modified>
</cp:coreProperties>
</file>