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4" r:id="rId4"/>
    <p:sldId id="265" r:id="rId5"/>
    <p:sldId id="267" r:id="rId6"/>
    <p:sldId id="270" r:id="rId7"/>
    <p:sldId id="271" r:id="rId8"/>
    <p:sldId id="272" r:id="rId9"/>
    <p:sldId id="273" r:id="rId10"/>
    <p:sldId id="274" r:id="rId11"/>
    <p:sldId id="261" r:id="rId12"/>
    <p:sldId id="26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34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96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95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6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371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6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6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26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232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2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7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C54C9-8C35-4B5E-9D81-BC69D8AF9ABB}" type="datetimeFigureOut">
              <a:rPr lang="ru-RU" smtClean="0"/>
              <a:t>06.04.2021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4119-853A-4287-A691-BEF096F45E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9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4" y="-7642"/>
            <a:ext cx="9150904" cy="68656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916832"/>
            <a:ext cx="2827015" cy="28270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6904" y="1891428"/>
            <a:ext cx="60486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МИНИ-МУЗЕЙ</a:t>
            </a:r>
          </a:p>
          <a:p>
            <a:pPr algn="ctr"/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«Этот загадочный космос»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4869160"/>
            <a:ext cx="3498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Подготовила:</a:t>
            </a:r>
          </a:p>
          <a:p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оспитатель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Фалина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.В.</a:t>
            </a:r>
            <a:endParaRPr lang="ru-RU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5131" y="260648"/>
            <a:ext cx="507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МДОУ «Заволжский детский сад «Колосок»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1117" y="6237312"/>
            <a:ext cx="276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2020-2021 учебный год</a:t>
            </a:r>
            <a:endParaRPr lang="ru-RU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05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55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06" y="908720"/>
            <a:ext cx="300379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25238" y="341929"/>
            <a:ext cx="469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Сенсорное 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панно </a:t>
            </a: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«Солнечная система»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11261"/>
            <a:ext cx="5274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развивающего панно: формирование у воспитанников представления о космосе, звёздах, планетах, космонавтах, развитие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мелкой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моторики руки, речи.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854" y="1852655"/>
            <a:ext cx="5274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Панно состоит из поля и съемных на липучках планет Солнечной системы, космонавта и ракеты.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51835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Возможные варианты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игр с панно: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rgbClr val="0070C0"/>
                </a:solidFill>
              </a:rPr>
              <a:t>1.Где какая планета расположена?</a:t>
            </a:r>
          </a:p>
          <a:p>
            <a:r>
              <a:rPr lang="ru-RU" sz="1600" dirty="0">
                <a:solidFill>
                  <a:srgbClr val="0070C0"/>
                </a:solidFill>
              </a:rPr>
              <a:t>2. Как планеты потеряли свое место? </a:t>
            </a:r>
            <a:r>
              <a:rPr lang="ru-RU" sz="1600" dirty="0" smtClean="0">
                <a:solidFill>
                  <a:srgbClr val="0070C0"/>
                </a:solidFill>
              </a:rPr>
              <a:t>(воспитанникам </a:t>
            </a:r>
            <a:r>
              <a:rPr lang="ru-RU" sz="1600" dirty="0">
                <a:solidFill>
                  <a:srgbClr val="0070C0"/>
                </a:solidFill>
              </a:rPr>
              <a:t>необходимо </a:t>
            </a:r>
            <a:r>
              <a:rPr lang="ru-RU" sz="1600" dirty="0" smtClean="0">
                <a:solidFill>
                  <a:srgbClr val="0070C0"/>
                </a:solidFill>
              </a:rPr>
              <a:t>рассмотреть </a:t>
            </a:r>
            <a:r>
              <a:rPr lang="ru-RU" sz="1600" dirty="0">
                <a:solidFill>
                  <a:srgbClr val="0070C0"/>
                </a:solidFill>
              </a:rPr>
              <a:t>панно и исправить ошибки, расставить планеты на правильные </a:t>
            </a:r>
            <a:r>
              <a:rPr lang="ru-RU" sz="1600" dirty="0" smtClean="0">
                <a:solidFill>
                  <a:srgbClr val="0070C0"/>
                </a:solidFill>
              </a:rPr>
              <a:t>места).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ru-RU" sz="1600" dirty="0">
                <a:solidFill>
                  <a:srgbClr val="0070C0"/>
                </a:solidFill>
              </a:rPr>
              <a:t>3. Разложи планеты по местам </a:t>
            </a:r>
            <a:r>
              <a:rPr lang="ru-RU" sz="1600" dirty="0" smtClean="0">
                <a:solidFill>
                  <a:srgbClr val="0070C0"/>
                </a:solidFill>
              </a:rPr>
              <a:t>(воспитанники </a:t>
            </a:r>
            <a:r>
              <a:rPr lang="ru-RU" sz="1600" dirty="0">
                <a:solidFill>
                  <a:srgbClr val="0070C0"/>
                </a:solidFill>
              </a:rPr>
              <a:t>берут пустое поле и приклеивают планеты в зависимости от их удаленности от </a:t>
            </a:r>
            <a:r>
              <a:rPr lang="ru-RU" sz="1600" dirty="0" smtClean="0">
                <a:solidFill>
                  <a:srgbClr val="0070C0"/>
                </a:solidFill>
              </a:rPr>
              <a:t>Солнца).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ru-RU" sz="1600" dirty="0">
                <a:solidFill>
                  <a:srgbClr val="0070C0"/>
                </a:solidFill>
              </a:rPr>
              <a:t>4. Угадай планету по </a:t>
            </a:r>
            <a:r>
              <a:rPr lang="ru-RU" sz="1600" dirty="0" smtClean="0">
                <a:solidFill>
                  <a:srgbClr val="0070C0"/>
                </a:solidFill>
              </a:rPr>
              <a:t>описанию (воспитатель описывает </a:t>
            </a:r>
            <a:r>
              <a:rPr lang="ru-RU" sz="1600" dirty="0">
                <a:solidFill>
                  <a:srgbClr val="0070C0"/>
                </a:solidFill>
              </a:rPr>
              <a:t>планету и рассказывает интересные факты о ней, воспитанники отгадывают планету и показывают ее на </a:t>
            </a:r>
            <a:r>
              <a:rPr lang="ru-RU" sz="1600" dirty="0" smtClean="0">
                <a:solidFill>
                  <a:srgbClr val="0070C0"/>
                </a:solidFill>
              </a:rPr>
              <a:t>панно).</a:t>
            </a:r>
            <a:endParaRPr lang="ru-RU" sz="1600" dirty="0">
              <a:solidFill>
                <a:srgbClr val="0070C0"/>
              </a:solidFill>
            </a:endParaRPr>
          </a:p>
          <a:p>
            <a:r>
              <a:rPr lang="ru-RU" sz="1600" dirty="0">
                <a:solidFill>
                  <a:srgbClr val="0070C0"/>
                </a:solidFill>
              </a:rPr>
              <a:t>5. Куда летит космонавт? Воспитанники словесно описывают в каком направлении летит космонавт.</a:t>
            </a:r>
          </a:p>
          <a:p>
            <a:r>
              <a:rPr lang="ru-RU" dirty="0">
                <a:solidFill>
                  <a:srgbClr val="0070C0"/>
                </a:solidFill>
              </a:rPr>
              <a:t/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357">
            <a:off x="5910654" y="5028067"/>
            <a:ext cx="1459642" cy="1325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91175">
            <a:off x="6943289" y="5075613"/>
            <a:ext cx="1459642" cy="13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0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1268760"/>
            <a:ext cx="64807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детей мир полон неизвестного. Развивать у ребенка интерес к познанию важная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задача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педагогов и родителей. Попадая в наш 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мини-музей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с удовольствием рассматривают макеты космических объектов и планет Солнечной системы, знакомятся с разными созвездиями, знаменитыми космонавтами и их непростым трудом.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070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1299" y="2060848"/>
            <a:ext cx="45579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10541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</a:t>
            </a:r>
          </a:p>
          <a:p>
            <a:pPr algn="ctr"/>
            <a:r>
              <a:rPr lang="ru-RU" sz="6000" b="1" dirty="0" smtClean="0">
                <a:ln w="10541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ВНИМАНИЕ</a:t>
            </a:r>
            <a:endParaRPr lang="ru-RU" sz="6000" b="1" dirty="0">
              <a:ln w="10541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94991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5924" y="1052736"/>
            <a:ext cx="6104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Цель создания мини – музея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3782" y="1772816"/>
            <a:ext cx="63764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Создать условия для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 дошкольного возраста представлений о космическом пространстве и освоении космоса людьми.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556792"/>
            <a:ext cx="702945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3968" y="548680"/>
            <a:ext cx="1938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6621" y="4699391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      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lvl="0" algn="ctr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      </a:t>
            </a:r>
            <a:endParaRPr lang="ru-RU" sz="1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</a:t>
            </a:r>
          </a:p>
          <a:p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38050"/>
            <a:ext cx="280154" cy="30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0" y="1728674"/>
            <a:ext cx="265876" cy="288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0" y="2887128"/>
            <a:ext cx="265876" cy="288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915630"/>
            <a:ext cx="241556" cy="2616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47898" y="1175906"/>
            <a:ext cx="6128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Расширять представление детей о многообразии Космоса.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2210" y="1607611"/>
            <a:ext cx="7904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Дать детям представления о том, что Вселенная – это множество звёзд. Солнце – это самая близкая к Земле звезда. Уточнить представления о планетах, созвездиях.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38086" y="2551837"/>
            <a:ext cx="7638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Углубить знания детей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об освоении человеком космического пространства, о значении космических исследований для жизни людей на Земле. Познакомить с первым лётчиком-космонавтом Ю.А. Гагариным.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5148" y="3792670"/>
            <a:ext cx="791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Развивать познавательную активность, любознательность, коммуникативные навыки.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4" y="4699391"/>
            <a:ext cx="241556" cy="26168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06975" y="46379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itchFamily="18" charset="0"/>
              </a:rPr>
              <a:t>Воспитывать чувство гордости за свою Родину.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9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1556792"/>
            <a:ext cx="4542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ДОБРО ПОЖАЛОВАТЬ</a:t>
            </a:r>
          </a:p>
          <a:p>
            <a:pPr algn="ctr"/>
            <a:r>
              <a:rPr lang="ru-RU" sz="5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НАШ МИНИ-МУЗЕЙ</a:t>
            </a:r>
            <a:endParaRPr lang="ru-RU" sz="5400" i="1" dirty="0"/>
          </a:p>
        </p:txBody>
      </p:sp>
    </p:spTree>
    <p:extLst>
      <p:ext uri="{BB962C8B-B14F-4D97-AF65-F5344CB8AC3E}">
        <p14:creationId xmlns:p14="http://schemas.microsoft.com/office/powerpoint/2010/main" val="268362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1438853"/>
            <a:ext cx="3031457" cy="404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64" y="926726"/>
            <a:ext cx="1689652" cy="2252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506" y="1052736"/>
            <a:ext cx="1697304" cy="226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7568">
            <a:off x="1280171" y="3702643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594">
            <a:off x="6084168" y="3664266"/>
            <a:ext cx="1765220" cy="235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4113"/>
            <a:ext cx="788144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41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02" y="3369099"/>
            <a:ext cx="2468298" cy="3224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11">
            <a:off x="6459009" y="256477"/>
            <a:ext cx="2353884" cy="313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184">
            <a:off x="220749" y="235018"/>
            <a:ext cx="2256226" cy="300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4" y="3348444"/>
            <a:ext cx="2403676" cy="320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99792" y="548680"/>
            <a:ext cx="35351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Дети активно включились в работу. Каждый ребенок хотел внести свою личную работу. Ведь в обычном музее ребенок- лишь пассивный созерцатель, а здесь он- соавтор, творец экспозиций. Причем не только он сам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но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его папа, мама. С общими усилиями наши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юные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"космонавты" открыли космический уголок.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5402">
            <a:off x="3644990" y="4452767"/>
            <a:ext cx="1854019" cy="168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455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679">
            <a:off x="362968" y="332656"/>
            <a:ext cx="3456385" cy="2592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4908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64" y="1052736"/>
            <a:ext cx="188602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2048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8089" y="3645024"/>
            <a:ext cx="4521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Действующая модель солнечной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системы, глобус, модель ракеты, лунохода, планеты и ракеты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шаров, макет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космонавта, портреты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 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космонавтов, фотографии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различных космических орбитальных станций и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спутников и многое другое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0235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2" y="0"/>
            <a:ext cx="9245425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3968" y="3452335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32039" y="404664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637">
            <a:off x="611560" y="1976268"/>
            <a:ext cx="3363838" cy="448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11844" y="297475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Собрали мини- библиотеку книг и энциклопедий о космосе.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1160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" y="0"/>
            <a:ext cx="912510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43" y="347277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18485"/>
            <a:ext cx="2118467" cy="282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894" y="726850"/>
            <a:ext cx="307234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953" y="3212976"/>
            <a:ext cx="1547342" cy="2738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05643" y="249796"/>
            <a:ext cx="44509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идактические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настольно-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печатные игры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5360">
            <a:off x="2041913" y="1562025"/>
            <a:ext cx="1663608" cy="151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323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376</Words>
  <Application>Microsoft Office PowerPoint</Application>
  <PresentationFormat>Экран (4:3)</PresentationFormat>
  <Paragraphs>36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Анюта</dc:creator>
  <cp:lastModifiedBy>Анюта</cp:lastModifiedBy>
  <cp:revision>18</cp:revision>
  <dcterms:created xsi:type="dcterms:W3CDTF">2021-04-05T07:31:43Z</dcterms:created>
  <dcterms:modified xsi:type="dcterms:W3CDTF">2021-04-06T09:20:20Z</dcterms:modified>
</cp:coreProperties>
</file>