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4" r:id="rId2"/>
    <p:sldId id="256" r:id="rId3"/>
    <p:sldId id="257" r:id="rId4"/>
    <p:sldId id="266" r:id="rId5"/>
    <p:sldId id="259" r:id="rId6"/>
    <p:sldId id="260" r:id="rId7"/>
    <p:sldId id="261" r:id="rId8"/>
    <p:sldId id="283" r:id="rId9"/>
    <p:sldId id="281" r:id="rId10"/>
    <p:sldId id="282" r:id="rId11"/>
    <p:sldId id="286" r:id="rId12"/>
    <p:sldId id="284" r:id="rId13"/>
    <p:sldId id="262" r:id="rId14"/>
    <p:sldId id="263" r:id="rId15"/>
    <p:sldId id="274" r:id="rId16"/>
    <p:sldId id="275" r:id="rId17"/>
    <p:sldId id="271" r:id="rId18"/>
    <p:sldId id="277" r:id="rId19"/>
    <p:sldId id="278" r:id="rId20"/>
    <p:sldId id="269" r:id="rId21"/>
    <p:sldId id="279" r:id="rId22"/>
    <p:sldId id="287" r:id="rId23"/>
    <p:sldId id="289" r:id="rId24"/>
    <p:sldId id="288" r:id="rId25"/>
    <p:sldId id="293" r:id="rId26"/>
    <p:sldId id="291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Rg st="1" end="3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6" autoAdjust="0"/>
    <p:restoredTop sz="94681" autoAdjust="0"/>
  </p:normalViewPr>
  <p:slideViewPr>
    <p:cSldViewPr>
      <p:cViewPr varScale="1">
        <p:scale>
          <a:sx n="107" d="100"/>
          <a:sy n="107" d="100"/>
        </p:scale>
        <p:origin x="-10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00304-3582-4A60-86EF-5E8F498724CF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4ADCF-5371-44F0-93E6-946836F27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85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3391-982E-4CF2-95F7-8A437BC74539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A594D-3901-4F2D-9DC7-8D30BFE73B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Презентация</a:t>
            </a:r>
            <a:endParaRPr lang="ru-RU" sz="32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                                                               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 </a:t>
            </a:r>
            <a:r>
              <a:rPr lang="ru-RU" sz="4000" b="1" dirty="0" smtClean="0">
                <a:solidFill>
                  <a:srgbClr val="7030A0"/>
                </a:solidFill>
              </a:rPr>
              <a:t>« О том как мы весело живем ! 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1400" b="1" dirty="0" smtClean="0"/>
              <a:t>                                                                       Подготовила : Воспитатель 1 категории  - </a:t>
            </a:r>
            <a:r>
              <a:rPr lang="ru-RU" sz="1400" b="1" dirty="0" err="1" smtClean="0"/>
              <a:t>Скугарева</a:t>
            </a:r>
            <a:r>
              <a:rPr lang="ru-RU" sz="1400" b="1" dirty="0" smtClean="0"/>
              <a:t> Н.А.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3" name="IZ_K_F_USATYJ_NYAN_-_USATYJ_NY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7350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53">
        <p:dissolve/>
      </p:transition>
    </mc:Choice>
    <mc:Fallback xmlns="">
      <p:transition advTm="845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764704"/>
            <a:ext cx="5554960" cy="95149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Игра в магазин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1506" name="Picture 2" descr="E:\дс\20170920_092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03413"/>
            <a:ext cx="8020107" cy="481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242">
        <p14:ripple/>
      </p:transition>
    </mc:Choice>
    <mc:Fallback xmlns="">
      <p:transition spd="slow" advTm="82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20688"/>
            <a:ext cx="5194920" cy="9361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Развиваем мелкую моторику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530" name="Picture 2" descr="E:\дс\20170920_0925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060848"/>
            <a:ext cx="7735632" cy="464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644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924944"/>
            <a:ext cx="5122912" cy="10269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Будущие строители</a:t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3554" name="Picture 2" descr="E:\дс\20170920_0920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02768" y="2035015"/>
            <a:ext cx="5708575" cy="374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52905"/>
            <a:ext cx="1699245" cy="1568534"/>
          </a:xfrm>
          <a:prstGeom prst="rect">
            <a:avLst/>
          </a:prstGeom>
        </p:spPr>
      </p:pic>
    </p:spTree>
  </p:cSld>
  <p:clrMapOvr>
    <a:masterClrMapping/>
  </p:clrMapOvr>
  <p:transition spd="slow" advTm="10191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7200800" cy="1800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 физкультурою дружить чтоб здоровым, сильным быть.</a:t>
            </a:r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Прыгать, ползать, мяч катать и мешочки вдаль метать</a:t>
            </a:r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146" name="Picture 2" descr="E:\дс\20180416_102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7831302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122">
        <p14:shred/>
      </p:transition>
    </mc:Choice>
    <mc:Fallback xmlns="">
      <p:transition spd="slow" advTm="8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995120" cy="12289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Мы дружные ребята , пришли мы в детский сад,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И каждый физкультурой заняться очень рад!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entury" pitchFamily="18" charset="0"/>
            </a:endParaRPr>
          </a:p>
        </p:txBody>
      </p:sp>
      <p:pic>
        <p:nvPicPr>
          <p:cNvPr id="7170" name="Picture 2" descr="C:\Users\1\Desktop\фото дс\Фото с телефона\20180416_1021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88840"/>
            <a:ext cx="7543272" cy="474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387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770984" cy="18722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На детской площадке все так интересно , наверное, это уже всем известно!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8194" name="Picture 2" descr="C:\Users\1\Desktop\фото дс\Фото с телефона\20170908_1024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7543270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21">
        <p:split orient="vert"/>
      </p:transition>
    </mc:Choice>
    <mc:Fallback xmlns="">
      <p:transition spd="slow" advTm="85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5987008" cy="137301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3100" b="1" dirty="0" smtClean="0">
                <a:solidFill>
                  <a:srgbClr val="7030A0"/>
                </a:solidFill>
              </a:rPr>
              <a:t>Песочница , песочница , в песке вся детвора.</a:t>
            </a:r>
            <a:br>
              <a:rPr lang="ru-RU" sz="3100" b="1" dirty="0" smtClean="0">
                <a:solidFill>
                  <a:srgbClr val="7030A0"/>
                </a:solidFill>
              </a:rPr>
            </a:br>
            <a:r>
              <a:rPr lang="ru-RU" sz="3100" b="1" dirty="0" smtClean="0">
                <a:solidFill>
                  <a:srgbClr val="7030A0"/>
                </a:solidFill>
              </a:rPr>
              <a:t>Построить домик хочется , забавная игра.</a:t>
            </a:r>
            <a:r>
              <a:rPr lang="ru-RU" sz="4900" b="1" dirty="0" smtClean="0">
                <a:solidFill>
                  <a:srgbClr val="7030A0"/>
                </a:solidFill>
              </a:rPr>
              <a:t/>
            </a:r>
            <a:br>
              <a:rPr lang="ru-RU" sz="4900" b="1" dirty="0" smtClean="0">
                <a:solidFill>
                  <a:srgbClr val="7030A0"/>
                </a:solidFill>
              </a:rPr>
            </a:br>
            <a:endParaRPr lang="ru-RU" sz="4900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C:\Users\1\Desktop\фото дс\Фото с телефона\20171113_103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132856"/>
            <a:ext cx="75432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12">
        <p14:glitter pattern="hexagon"/>
      </p:transition>
    </mc:Choice>
    <mc:Fallback xmlns="">
      <p:transition spd="slow" advTm="7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5482952" cy="152755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100" b="1" dirty="0" smtClean="0">
                <a:solidFill>
                  <a:srgbClr val="7030A0"/>
                </a:solidFill>
              </a:rPr>
              <a:t>Уж который год подряд чудо-горка ждёт ребят.</a:t>
            </a:r>
            <a:br>
              <a:rPr lang="ru-RU" sz="3100" b="1" dirty="0" smtClean="0">
                <a:solidFill>
                  <a:srgbClr val="7030A0"/>
                </a:solidFill>
              </a:rPr>
            </a:br>
            <a:r>
              <a:rPr lang="ru-RU" sz="3100" b="1" dirty="0" smtClean="0">
                <a:solidFill>
                  <a:srgbClr val="7030A0"/>
                </a:solidFill>
              </a:rPr>
              <a:t>Вверх взобрался, вниз скатись.  Все с дороги! Берегись!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0242" name="Picture 2" descr="C:\Users\1\Desktop\фото дс\Фото с телефона\20180302_1044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7543270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603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9176" cy="130100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На площадку мы ходили , птичкам семечки носили.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Птички ждут нас каждый раз , птички очень любят нас!  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E:\дс\20180112_1110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2781" y="2258872"/>
            <a:ext cx="5505006" cy="343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E:\дс\20180112_111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9405">
            <a:off x="4341543" y="2075281"/>
            <a:ext cx="5357058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483">
        <p14:doors dir="vert"/>
      </p:transition>
    </mc:Choice>
    <mc:Fallback xmlns="">
      <p:transition spd="slow" advTm="54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04664"/>
            <a:ext cx="4834880" cy="12289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Здесь зима в снежки играла , много снега накидала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2" name="Picture 2" descr="E:\дс\20180124_1045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728" y="2132856"/>
            <a:ext cx="75432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348">
        <p14:flash/>
      </p:transition>
    </mc:Choice>
    <mc:Fallback xmlns="">
      <p:transition spd="slow" advTm="7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571744"/>
            <a:ext cx="6143668" cy="17859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entury" pitchFamily="18" charset="0"/>
              </a:rPr>
              <a:t>Мы расскажем вам о том : как мы в садике своем – очень весело живем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400800" cy="35241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2 </a:t>
            </a:r>
            <a:r>
              <a:rPr lang="ru-RU" b="1" dirty="0" err="1" smtClean="0">
                <a:solidFill>
                  <a:srgbClr val="7030A0"/>
                </a:solidFill>
              </a:rPr>
              <a:t>мл.гр</a:t>
            </a:r>
            <a:r>
              <a:rPr lang="ru-RU" b="1" dirty="0" smtClean="0">
                <a:solidFill>
                  <a:srgbClr val="7030A0"/>
                </a:solidFill>
              </a:rPr>
              <a:t> « Теремок 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16">
        <p:blinds dir="vert"/>
      </p:transition>
    </mc:Choice>
    <mc:Fallback xmlns="">
      <p:transition spd="slow" advTm="701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4834880" cy="109551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Присели отдохнуть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E:\дс\20180110_111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04864"/>
            <a:ext cx="7543270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930">
        <p14:shred/>
      </p:transition>
    </mc:Choice>
    <mc:Fallback xmlns="">
      <p:transition spd="slow" advTm="5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842992" cy="9543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Дружные ребята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700808"/>
            <a:ext cx="4762872" cy="15121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Candara" pitchFamily="34" charset="0"/>
              </a:rPr>
              <a:t>Если поссорились тут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Candara" pitchFamily="34" charset="0"/>
              </a:rPr>
              <a:t>же и помиримся </a:t>
            </a:r>
            <a:endParaRPr lang="ru-RU" b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18434" name="Picture 2" descr="E:\дс\20180124_104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44231" y="1923125"/>
            <a:ext cx="5735658" cy="39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57">
        <p14:conveyor dir="l"/>
      </p:transition>
    </mc:Choice>
    <mc:Fallback xmlns="">
      <p:transition spd="slow" advTm="65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344816" cy="18722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Мы гуляли, мы играли и немножечко устали. 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Чтобы сил еще набрать, надо нам чуть-чуть поспать.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578" name="Picture 2" descr="E:\дс\20170913_1448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060848"/>
            <a:ext cx="75432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879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Мы походим по дорожке ,пощекочем свои ножки!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7650" name="Picture 2" descr="C:\Users\1\Desktop\фото дс\Фото с телефона\20180423_1530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12456" y="2538000"/>
            <a:ext cx="540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1\Desktop\фото дс\Фото с телефона\20180423_153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84088" y="2538000"/>
            <a:ext cx="540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160">
        <p14:flip dir="r"/>
      </p:transition>
    </mc:Choice>
    <mc:Fallback xmlns="">
      <p:transition spd="slow" advTm="8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86834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Наша группа - осенью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8674" name="Picture 2" descr="E:\дс\20170908_101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44" y="1556792"/>
            <a:ext cx="8812746" cy="528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573">
        <p14:ripple/>
      </p:transition>
    </mc:Choice>
    <mc:Fallback xmlns="">
      <p:transition spd="slow" advTm="65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6995120" cy="74003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А это мы – зимой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29698" name="Picture 2" descr="E:\дс\20180124_1057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8851336" cy="531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005">
        <p14:honeycomb/>
      </p:transition>
    </mc:Choice>
    <mc:Fallback xmlns="">
      <p:transition spd="slow" advTm="80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707088" cy="9543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На этом все !!!!!!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23728" y="1700808"/>
            <a:ext cx="6923112" cy="464137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</a:rPr>
              <a:t>Наши «цветочки»:</a:t>
            </a:r>
          </a:p>
          <a:p>
            <a:pPr algn="ctr"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</a:rPr>
              <a:t>Девочки и мальчики</a:t>
            </a:r>
          </a:p>
          <a:p>
            <a:pPr algn="ctr"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</a:rPr>
              <a:t>Были совсем крошки</a:t>
            </a:r>
          </a:p>
          <a:p>
            <a:pPr algn="ctr"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</a:rPr>
              <a:t>Подросли немножко,</a:t>
            </a:r>
          </a:p>
          <a:p>
            <a:pPr algn="ctr"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</a:rPr>
              <a:t>   Вы порадуйтесь за нас,</a:t>
            </a:r>
          </a:p>
          <a:p>
            <a:pPr algn="ctr"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</a:rPr>
              <a:t>Похлопайте в ладошки!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054">
        <p14:vortex dir="r"/>
      </p:transition>
    </mc:Choice>
    <mc:Fallback xmlns="">
      <p:transition spd="slow" advTm="11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</a:rPr>
              <a:t>«Малыши крепыши вышли на зарядку, малыши крепыши делают зарядку!»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E:\дс\20170918_0937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7855802" cy="4713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357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348880"/>
            <a:ext cx="3421044" cy="9984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Моем ручки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E:\дс\20170920_1137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53543" y="1590434"/>
            <a:ext cx="6152624" cy="421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355976" y="3203358"/>
            <a:ext cx="4714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Утром, вечером и днем,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Перед каждою едою,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После сна и перед сном.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Руки мой перед едой,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Грязные руки грозят бедой.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Все болезни у ребят,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От микробов, говорят.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Чтоб всегда здоровым быть.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Надо руки с мылом мыть!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3193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532440" cy="10129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Каша вкусная дымится – всем за стол пора садиться.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Ложки дружно зазвенели – вмиг ребята завтрак съели.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1\Desktop\фото дс\Фото с телефона\20180514_0838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326" y="1733845"/>
            <a:ext cx="772867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621">
        <p14:gallery dir="l"/>
      </p:transition>
    </mc:Choice>
    <mc:Fallback xmlns="">
      <p:transition spd="slow" advTm="66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620688"/>
            <a:ext cx="8229600" cy="10955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Время занятий быстро настало.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Много полезного на них мы узнали: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1\Desktop\фото дс\Фото с телефона\20171121_0938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8020107" cy="531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60">
        <p14:prism/>
      </p:transition>
    </mc:Choice>
    <mc:Fallback xmlns="">
      <p:transition spd="slow" advTm="72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067128" cy="108498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Готовим папам подарочки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1\Desktop\фото дс\Фото с телефона\20180220_1625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423740">
            <a:off x="800158" y="1316681"/>
            <a:ext cx="4032048" cy="241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\Desktop\фото дс\Фото с телефона\20180220_164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6744">
            <a:off x="5034873" y="1473360"/>
            <a:ext cx="3980677" cy="238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1\Desktop\фото дс\Фото с телефона\20180220_1644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221088"/>
            <a:ext cx="3951320" cy="237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60">
        <p14:prism isContent="1" isInverted="1"/>
      </p:transition>
    </mc:Choice>
    <mc:Fallback xmlns="">
      <p:transition spd="slow" advTm="79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6347048" cy="87948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Игровая деятельность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9458" name="Picture 2" descr="C:\Users\1\Desktop\фото дс\Фото с телефона\20180418_0943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8092115" cy="48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492">
        <p14:flash/>
      </p:transition>
    </mc:Choice>
    <mc:Fallback xmlns="">
      <p:transition spd="slow" advTm="84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5554960" cy="7969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Я б в пожарные пошел -  пусть меня научат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2" name="Picture 2" descr="C:\Users\1\Desktop\фото дс\Фото с телефона\20180418_0943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643" y="2132856"/>
            <a:ext cx="7663285" cy="459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08">
        <p:circle/>
      </p:transition>
    </mc:Choice>
    <mc:Fallback xmlns="">
      <p:transition spd="slow" advTm="76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dc4ea58df44de2abee4d7cf3c18cf47c78c840"/>
</p:tagLst>
</file>

<file path=ppt/theme/theme1.xml><?xml version="1.0" encoding="utf-8"?>
<a:theme xmlns:a="http://schemas.openxmlformats.org/drawingml/2006/main" name="ki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kite</Template>
  <TotalTime>314</TotalTime>
  <Words>241</Words>
  <Application>Microsoft Office PowerPoint</Application>
  <PresentationFormat>Экран (4:3)</PresentationFormat>
  <Paragraphs>52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kite</vt:lpstr>
      <vt:lpstr>Презентация</vt:lpstr>
      <vt:lpstr>Мы расскажем вам о том : как мы в садике своем – очень весело живем</vt:lpstr>
      <vt:lpstr>«Малыши крепыши вышли на зарядку, малыши крепыши делают зарядку!»</vt:lpstr>
      <vt:lpstr>Моем ручки</vt:lpstr>
      <vt:lpstr>Каша вкусная дымится – всем за стол пора садиться. Ложки дружно зазвенели – вмиг ребята завтрак съели. </vt:lpstr>
      <vt:lpstr>Время занятий быстро настало. Много полезного на них мы узнали: </vt:lpstr>
      <vt:lpstr>Готовим папам подарочки</vt:lpstr>
      <vt:lpstr>Игровая деятельность</vt:lpstr>
      <vt:lpstr>Я б в пожарные пошел -  пусть меня научат </vt:lpstr>
      <vt:lpstr>Игра в магазин</vt:lpstr>
      <vt:lpstr>Развиваем мелкую моторику</vt:lpstr>
      <vt:lpstr>Будущие строители </vt:lpstr>
      <vt:lpstr>С физкультурою дружить чтоб здоровым, сильным быть. Прыгать, ползать, мяч катать и мешочки вдаль метать </vt:lpstr>
      <vt:lpstr>Мы дружные ребята , пришли мы в детский сад, И каждый физкультурой заняться очень рад!</vt:lpstr>
      <vt:lpstr> На детской площадке все так интересно , наверное, это уже всем известно! </vt:lpstr>
      <vt:lpstr>  Песочница , песочница , в песке вся детвора. Построить домик хочется , забавная игра. </vt:lpstr>
      <vt:lpstr>  Уж который год подряд чудо-горка ждёт ребят. Вверх взобрался, вниз скатись.  Все с дороги! Берегись! </vt:lpstr>
      <vt:lpstr>На площадку мы ходили , птичкам семечки носили. Птички ждут нас каждый раз , птички очень любят нас!  </vt:lpstr>
      <vt:lpstr>Здесь зима в снежки играла , много снега накидала</vt:lpstr>
      <vt:lpstr>Присели отдохнуть</vt:lpstr>
      <vt:lpstr>Дружные ребята </vt:lpstr>
      <vt:lpstr>Мы гуляли, мы играли и немножечко устали.  Чтобы сил еще набрать, надо нам чуть-чуть поспать. </vt:lpstr>
      <vt:lpstr>Мы походим по дорожке ,пощекочем свои ножки!</vt:lpstr>
      <vt:lpstr>Наша группа - осенью</vt:lpstr>
      <vt:lpstr>А это мы – зимой</vt:lpstr>
      <vt:lpstr>На этом все !!!!!!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Ольга</cp:lastModifiedBy>
  <cp:revision>40</cp:revision>
  <dcterms:created xsi:type="dcterms:W3CDTF">2018-05-11T06:18:20Z</dcterms:created>
  <dcterms:modified xsi:type="dcterms:W3CDTF">2018-05-31T16:18:12Z</dcterms:modified>
</cp:coreProperties>
</file>