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64" r:id="rId4"/>
    <p:sldId id="258" r:id="rId5"/>
    <p:sldId id="265" r:id="rId6"/>
    <p:sldId id="259" r:id="rId7"/>
    <p:sldId id="266" r:id="rId8"/>
    <p:sldId id="260" r:id="rId9"/>
    <p:sldId id="267" r:id="rId10"/>
    <p:sldId id="261" r:id="rId11"/>
    <p:sldId id="262" r:id="rId12"/>
    <p:sldId id="268" r:id="rId13"/>
    <p:sldId id="263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21.10.2018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21.10.2018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21.10.2018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21.10.2018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21.10.2018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21.10.2018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ÐÐ°ÑÑÐ¸Ð½ÐºÐ¸ Ð¿Ð¾ Ð·Ð°Ð¿ÑÐ¾ÑÑ ÑÐ¾Ð½ Ð´Ð»Ñ Ð¿ÑÐµÐ·ÐµÐ½ÑÐ°ÑÐ¸Ð¸ Ð´ÐµÑÑÐºÑÑ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83768" y="980728"/>
            <a:ext cx="7056784" cy="1944216"/>
          </a:xfrm>
        </p:spPr>
        <p:txBody>
          <a:bodyPr>
            <a:normAutofit/>
          </a:bodyPr>
          <a:lstStyle/>
          <a:p>
            <a:r>
              <a:rPr lang="ru-RU" dirty="0" smtClean="0"/>
              <a:t>Игра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 </a:t>
            </a:r>
            <a:r>
              <a:rPr lang="ru-RU" dirty="0" smtClean="0"/>
              <a:t>Опасно – Безопасно»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11352" y="2780928"/>
            <a:ext cx="5832648" cy="2641848"/>
          </a:xfrm>
        </p:spPr>
        <p:txBody>
          <a:bodyPr/>
          <a:lstStyle/>
          <a:p>
            <a:r>
              <a:rPr lang="ru-RU" dirty="0" smtClean="0"/>
              <a:t>Составила игру воспитатель первой категории МДОУ «Заволжский </a:t>
            </a:r>
            <a:r>
              <a:rPr lang="ru-RU" dirty="0" err="1" smtClean="0"/>
              <a:t>д</a:t>
            </a:r>
            <a:r>
              <a:rPr lang="ru-RU" dirty="0" smtClean="0"/>
              <a:t>/сад «Колосок» Рогозина Л.А.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ad22ddf38d325ba3a27c5869bedb17e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7704" y="1340768"/>
            <a:ext cx="5184576" cy="424847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utyu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1340768"/>
            <a:ext cx="5904656" cy="43204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Без названия 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1268760"/>
            <a:ext cx="6264696" cy="48245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Без названия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052736"/>
            <a:ext cx="6696744" cy="51125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450506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6" name="Содержимое 5" descr="detskiy-fon-dlya-prezentacii-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17050" y="0"/>
            <a:ext cx="9261050" cy="6858000"/>
          </a:xfrm>
        </p:spPr>
      </p:pic>
      <p:pic>
        <p:nvPicPr>
          <p:cNvPr id="8" name="Содержимое 3" descr="0014-014-Spasibo-za-vnimanie-640x48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1052736"/>
            <a:ext cx="6336704" cy="40324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Дмитрий\Documents\depositphotos_7281672-stock-photo-children-school-scissor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5" y="1340768"/>
            <a:ext cx="5472609" cy="3960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0572_big_puzzle 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620688"/>
            <a:ext cx="5760640" cy="55054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67px-Safety_Pi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1268760"/>
            <a:ext cx="5760640" cy="41044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71190011_w640_h640_cid595597_pid49497987-d0fdfd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620688"/>
            <a:ext cx="6912768" cy="55054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epositphotos_27789753-stock-photo-kitchen-knif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05075" y="2388394"/>
            <a:ext cx="4286250" cy="28575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ag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908720"/>
            <a:ext cx="6120680" cy="51125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epositphotos_190892846-stock-illustration-doodle-boiling-kettl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76630" y="1554163"/>
            <a:ext cx="5143139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Без названия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620688"/>
            <a:ext cx="6768751" cy="547260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33</TotalTime>
  <Words>20</Words>
  <Application>Microsoft Office PowerPoint</Application>
  <PresentationFormat>Экран (4:3)</PresentationFormat>
  <Paragraphs>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Трек</vt:lpstr>
      <vt:lpstr>Игра  « Опасно – Безопасно»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Игра « Опасно – Безопасно»</dc:title>
  <dc:creator>Дмитрий</dc:creator>
  <cp:lastModifiedBy>Дмитрий</cp:lastModifiedBy>
  <cp:revision>5</cp:revision>
  <dcterms:created xsi:type="dcterms:W3CDTF">2018-10-21T12:27:57Z</dcterms:created>
  <dcterms:modified xsi:type="dcterms:W3CDTF">2018-10-21T13:37:13Z</dcterms:modified>
</cp:coreProperties>
</file>