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Открытое занятие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 безопасности жизнедеятельности в средней группе на тему «Опасные предметы»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и провела воспитатель первой категории МДОУ «Заволжский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/с «Колосок» Рогозина Л.А.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Организационный момент</a:t>
            </a:r>
            <a:endParaRPr lang="ru-RU" dirty="0"/>
          </a:p>
        </p:txBody>
      </p:sp>
      <p:pic>
        <p:nvPicPr>
          <p:cNvPr id="5" name="Содержимое 4" descr="t7TyQNQMiw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3657600" cy="2741059"/>
          </a:xfrm>
        </p:spPr>
      </p:pic>
      <p:pic>
        <p:nvPicPr>
          <p:cNvPr id="6" name="Содержимое 5" descr="v5SwD1Cbua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3068960"/>
            <a:ext cx="3657600" cy="27410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Сюрпризный момент(прилетел </a:t>
            </a:r>
            <a:r>
              <a:rPr lang="ru-RU" dirty="0" err="1" smtClean="0"/>
              <a:t>Карлсон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Содержимое 3" descr="mMdQJZiQOc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39378" y="1600200"/>
            <a:ext cx="6503243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часть</a:t>
            </a:r>
            <a:endParaRPr lang="ru-RU" dirty="0"/>
          </a:p>
        </p:txBody>
      </p:sp>
      <p:pic>
        <p:nvPicPr>
          <p:cNvPr id="5" name="Содержимое 4" descr="ZvR4n7iwxT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5670"/>
            <a:ext cx="3657600" cy="2741059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Рассматриваем, что принес </a:t>
            </a:r>
            <a:r>
              <a:rPr lang="ru-RU" dirty="0" err="1" smtClean="0"/>
              <a:t>Карлсон</a:t>
            </a:r>
            <a:r>
              <a:rPr lang="ru-RU" dirty="0" smtClean="0"/>
              <a:t> в своем рюкзачке, определяем опасные это предметы или нет.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Игра «Чем можно получить разные раны?»(колотые, резаные раны, ожог)</a:t>
            </a:r>
            <a:endParaRPr lang="ru-RU" dirty="0"/>
          </a:p>
        </p:txBody>
      </p:sp>
      <p:pic>
        <p:nvPicPr>
          <p:cNvPr id="5" name="Содержимое 4" descr="8zQ5HVPYyJ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515670"/>
            <a:ext cx="3657600" cy="27410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TmWNgVsGJ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5670"/>
            <a:ext cx="3657600" cy="2741059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Интерактивная игра «Опасно- безопасно»</a:t>
            </a:r>
          </a:p>
          <a:p>
            <a:r>
              <a:rPr lang="ru-RU" dirty="0" smtClean="0"/>
              <a:t>Опасные предметы на экране- поднимают красную карточку</a:t>
            </a:r>
          </a:p>
          <a:p>
            <a:r>
              <a:rPr lang="ru-RU" dirty="0" smtClean="0"/>
              <a:t>Безопасные предметы- зеленая карточка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Создание игра про опасные предметы «Разрезные картинки»(в подарок </a:t>
            </a:r>
            <a:r>
              <a:rPr lang="ru-RU" dirty="0" err="1" smtClean="0"/>
              <a:t>Карлсону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5" name="Содержимое 4" descr="I2_Yb16zsy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515670"/>
            <a:ext cx="3657600" cy="27410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митрий\Desktop\spasibo_za_vnimanie_kartinki_2_24052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44724"/>
            <a:ext cx="6360368" cy="4770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</TotalTime>
  <Words>102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Открытое занятие  по формированию основ безопасности жизнедеятельности в средней группе на тему «Опасные предметы» </vt:lpstr>
      <vt:lpstr> Организационный момент</vt:lpstr>
      <vt:lpstr>Сюрпризный момент(прилетел Карлсон)</vt:lpstr>
      <vt:lpstr>Основная часть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занятие  по формированию основ безопасности жизнедеятельности в средней группе на тему «Опасные предметы» </dc:title>
  <dc:creator>Дмитрий</dc:creator>
  <cp:lastModifiedBy>Дмитрий</cp:lastModifiedBy>
  <cp:revision>3</cp:revision>
  <dcterms:created xsi:type="dcterms:W3CDTF">2018-12-17T17:32:22Z</dcterms:created>
  <dcterms:modified xsi:type="dcterms:W3CDTF">2018-12-17T17:58:03Z</dcterms:modified>
</cp:coreProperties>
</file>