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3" r:id="rId2"/>
    <p:sldId id="264" r:id="rId3"/>
    <p:sldId id="265" r:id="rId4"/>
    <p:sldId id="266" r:id="rId5"/>
    <p:sldId id="267" r:id="rId6"/>
    <p:sldId id="268" r:id="rId7"/>
    <p:sldId id="269" r:id="rId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6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24.03.2019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24.03.2019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24.03.2019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Объект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Объект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24.03.2019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24.03.2019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бъект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24.03.2019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24.03.2019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24.03.2019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909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971600" y="620689"/>
            <a:ext cx="734481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002060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Уголок краеведения                   </a:t>
            </a:r>
            <a:r>
              <a:rPr lang="ru-RU" sz="4200" b="1" i="1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C00000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группа «Пчёлки»</a:t>
            </a:r>
            <a:endParaRPr lang="ru-RU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108835"/>
            <a:ext cx="6267450" cy="410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2762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img3.stockfresh.com/files/k/kostins/m/40/3862962_stock-vector-green-leaves-tree-branches-vector-backgrou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9552" y="404664"/>
            <a:ext cx="63184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i="1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prstClr val="black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  <a:ea typeface="+mj-ea"/>
                <a:cs typeface="+mj-cs"/>
              </a:rPr>
              <a:t>Цель: </a:t>
            </a:r>
            <a:r>
              <a:rPr lang="ru-RU" sz="3600" i="1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prstClr val="black"/>
                </a:solidFill>
                <a:ea typeface="+mj-ea"/>
                <a:cs typeface="+mj-cs"/>
              </a:rPr>
              <a:t>всестороннее изучение родного края, России</a:t>
            </a:r>
            <a:r>
              <a:rPr lang="ru-RU" sz="3600" spc="-100" dirty="0" smtClean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prstClr val="black"/>
                </a:solidFill>
                <a:ea typeface="+mj-ea"/>
                <a:cs typeface="+mj-cs"/>
              </a:rPr>
              <a:t>.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39552" y="943705"/>
            <a:ext cx="6318448" cy="55245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buClr>
                <a:srgbClr val="F3A447"/>
              </a:buClr>
              <a:buSzPct val="85000"/>
            </a:pPr>
            <a:endParaRPr lang="ru-RU" sz="1200" spc="1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Bef>
                <a:spcPts val="600"/>
              </a:spcBef>
              <a:buClr>
                <a:srgbClr val="F3A447"/>
              </a:buClr>
              <a:buSzPct val="85000"/>
            </a:pPr>
            <a:endParaRPr lang="ru-RU" sz="1200" spc="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Bef>
                <a:spcPts val="600"/>
              </a:spcBef>
              <a:buClr>
                <a:srgbClr val="F3A447"/>
              </a:buClr>
              <a:buSzPct val="85000"/>
            </a:pPr>
            <a:endParaRPr lang="ru-RU" sz="1200" spc="1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Bef>
                <a:spcPts val="600"/>
              </a:spcBef>
              <a:buClr>
                <a:srgbClr val="F3A447"/>
              </a:buClr>
              <a:buSzPct val="85000"/>
            </a:pPr>
            <a:endParaRPr lang="ru-RU" sz="1200" spc="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Bef>
                <a:spcPts val="600"/>
              </a:spcBef>
              <a:buClr>
                <a:srgbClr val="F3A447"/>
              </a:buClr>
              <a:buSzPct val="85000"/>
            </a:pPr>
            <a:endParaRPr lang="ru-RU" sz="1200" spc="1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Bef>
                <a:spcPts val="600"/>
              </a:spcBef>
              <a:buClr>
                <a:srgbClr val="F3A447"/>
              </a:buClr>
              <a:buSzPct val="85000"/>
            </a:pPr>
            <a:r>
              <a:rPr lang="ru-RU" sz="2800" b="1" i="1" spc="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pPr lvl="0">
              <a:spcBef>
                <a:spcPts val="600"/>
              </a:spcBef>
              <a:buClr>
                <a:srgbClr val="F3A447"/>
              </a:buClr>
              <a:buSzPct val="85000"/>
            </a:pPr>
            <a:endParaRPr lang="ru-RU" sz="1200" i="1" spc="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Bef>
                <a:spcPts val="600"/>
              </a:spcBef>
              <a:buClr>
                <a:srgbClr val="F3A447"/>
              </a:buClr>
              <a:buSzPct val="85000"/>
            </a:pPr>
            <a:r>
              <a:rPr lang="ru-RU" i="1" spc="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-формировать любовь к родному городу, посёлку и интерес к его прошлому и настоящему;</a:t>
            </a:r>
          </a:p>
          <a:p>
            <a:pPr lvl="0">
              <a:spcBef>
                <a:spcPts val="600"/>
              </a:spcBef>
              <a:buClr>
                <a:srgbClr val="F3A447"/>
              </a:buClr>
              <a:buSzPct val="85000"/>
            </a:pPr>
            <a:r>
              <a:rPr lang="ru-RU" i="1" spc="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развивать эмоционально-ценностное отношение к семье, дому, улице, району, городу, краю, стране;</a:t>
            </a:r>
          </a:p>
          <a:p>
            <a:pPr lvl="0">
              <a:spcBef>
                <a:spcPts val="600"/>
              </a:spcBef>
              <a:buClr>
                <a:srgbClr val="F3A447"/>
              </a:buClr>
              <a:buSzPct val="85000"/>
            </a:pPr>
            <a:r>
              <a:rPr lang="ru-RU" i="1" spc="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воспитывать чувство гордости за своих земляков, ответственности за все, что происходит в городе, в посёлке  сопричастности к этому; </a:t>
            </a:r>
          </a:p>
          <a:p>
            <a:pPr lvl="0">
              <a:spcBef>
                <a:spcPts val="600"/>
              </a:spcBef>
              <a:buClr>
                <a:srgbClr val="F3A447"/>
              </a:buClr>
              <a:buSzPct val="85000"/>
            </a:pPr>
            <a:r>
              <a:rPr lang="ru-RU" i="1" spc="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развивать бережное отношение к городу (природа);</a:t>
            </a:r>
          </a:p>
          <a:p>
            <a:pPr lvl="0">
              <a:spcBef>
                <a:spcPts val="600"/>
              </a:spcBef>
              <a:buClr>
                <a:srgbClr val="F3A447"/>
              </a:buClr>
              <a:buSzPct val="85000"/>
            </a:pPr>
            <a:r>
              <a:rPr lang="ru-RU" i="1" spc="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формировать умение ориентироваться в ближайшем природном и культурном окружении и отражать</a:t>
            </a:r>
            <a:r>
              <a:rPr lang="ru-RU" spc="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это в своей деятельности.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9303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mg3.stockfresh.com/files/k/kostins/m/40/3862962_stock-vector-green-leaves-tree-branches-vector-backgrou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64704"/>
            <a:ext cx="4248472" cy="2835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274" y="3933056"/>
            <a:ext cx="4067175" cy="256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348830"/>
            <a:ext cx="3600649" cy="515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2672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85124"/>
            <a:ext cx="4535487" cy="3341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5800" y="285124"/>
            <a:ext cx="2878137" cy="3548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841436"/>
            <a:ext cx="3786187" cy="282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993836"/>
            <a:ext cx="4071937" cy="267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2921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3419475" cy="256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6203" y="404664"/>
            <a:ext cx="3560763" cy="267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284984"/>
            <a:ext cx="2536825" cy="337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8175" y="3501008"/>
            <a:ext cx="2786063" cy="273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698" y="3501008"/>
            <a:ext cx="2432050" cy="324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647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-8785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310" y="185737"/>
            <a:ext cx="2238466" cy="2985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1603" y="185737"/>
            <a:ext cx="3092402" cy="2315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5524" y="0"/>
            <a:ext cx="2786063" cy="3284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3530" y="2996952"/>
            <a:ext cx="2530475" cy="337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22" y="3284985"/>
            <a:ext cx="2786063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3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9723" y="3428206"/>
            <a:ext cx="2384425" cy="3182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4495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673884" y="2821142"/>
            <a:ext cx="3796232" cy="12157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7300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prstClr val="black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Спасибо!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06771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65</TotalTime>
  <Words>107</Words>
  <Application>Microsoft Office PowerPoint</Application>
  <PresentationFormat>Экран (4:3)</PresentationFormat>
  <Paragraphs>15</Paragraphs>
  <Slides>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Бумажная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Уголок краеведения                   группа «Пчёлки»</dc:title>
  <dc:creator>Dodgetarus</dc:creator>
  <cp:lastModifiedBy>Dodgetarus</cp:lastModifiedBy>
  <cp:revision>14</cp:revision>
  <dcterms:created xsi:type="dcterms:W3CDTF">2019-03-24T14:33:12Z</dcterms:created>
  <dcterms:modified xsi:type="dcterms:W3CDTF">2019-03-24T16:15:36Z</dcterms:modified>
</cp:coreProperties>
</file>