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3" r:id="rId6"/>
    <p:sldId id="264" r:id="rId7"/>
    <p:sldId id="279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327" autoAdjust="0"/>
  </p:normalViewPr>
  <p:slideViewPr>
    <p:cSldViewPr>
      <p:cViewPr varScale="1">
        <p:scale>
          <a:sx n="114" d="100"/>
          <a:sy n="11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5FC24-3D9B-4AC9-A168-F73A4A636174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06155-28EA-4783-B6A1-0CC946AF0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699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726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88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080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362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698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723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980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004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400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075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308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DD529-C686-46EF-8687-94CA8F87B17B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416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19672" y="0"/>
            <a:ext cx="5760640" cy="185736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«Нравственно-патриотическое  воспитание </a:t>
            </a:r>
            <a:r>
              <a:rPr lang="ru-RU" sz="3600" dirty="0" smtClean="0"/>
              <a:t>дошкольников.»</a:t>
            </a:r>
            <a:endParaRPr lang="ru-RU" sz="3600" dirty="0"/>
          </a:p>
        </p:txBody>
      </p:sp>
      <p:sp>
        <p:nvSpPr>
          <p:cNvPr id="8" name="Объект 7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213993" cy="46910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		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 smtClean="0"/>
              <a:t>Группа « Теремок »</a:t>
            </a:r>
          </a:p>
          <a:p>
            <a:pPr marL="0" indent="0">
              <a:buNone/>
            </a:pPr>
            <a:r>
              <a:rPr lang="ru-RU" sz="2400" dirty="0" smtClean="0"/>
              <a:t>Заволжский </a:t>
            </a:r>
            <a:r>
              <a:rPr lang="ru-RU" sz="2400" dirty="0" err="1" smtClean="0"/>
              <a:t>д</a:t>
            </a:r>
            <a:r>
              <a:rPr lang="ru-RU" sz="2400" dirty="0" smtClean="0"/>
              <a:t>/с «Колосок».</a:t>
            </a:r>
            <a:r>
              <a:rPr lang="ru-RU" dirty="0" smtClean="0"/>
              <a:t>	 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16832"/>
            <a:ext cx="5544616" cy="4104456"/>
          </a:xfrm>
        </p:spPr>
      </p:pic>
      <p:sp>
        <p:nvSpPr>
          <p:cNvPr id="7" name="TextBox 6"/>
          <p:cNvSpPr txBox="1"/>
          <p:nvPr/>
        </p:nvSpPr>
        <p:spPr>
          <a:xfrm>
            <a:off x="785786" y="6215082"/>
            <a:ext cx="3561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Воспитатели: </a:t>
            </a:r>
            <a:r>
              <a:rPr lang="ru-RU" sz="1400" dirty="0" err="1" smtClean="0"/>
              <a:t>Скугарева</a:t>
            </a:r>
            <a:r>
              <a:rPr lang="ru-RU" sz="1400" dirty="0" smtClean="0"/>
              <a:t> Н.А. и Рогозина Л.А.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918507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												</a:t>
            </a:r>
            <a:br>
              <a:rPr lang="ru-RU" smtClean="0"/>
            </a:br>
            <a:r>
              <a:rPr lang="ru-RU"/>
              <a:t/>
            </a:r>
            <a:br>
              <a:rPr lang="ru-RU"/>
            </a:br>
            <a:r>
              <a:rPr lang="ru-RU" smtClean="0"/>
              <a:t/>
            </a:r>
            <a:br>
              <a:rPr lang="ru-RU" smtClean="0"/>
            </a:br>
            <a:r>
              <a:rPr lang="ru-RU"/>
              <a:t/>
            </a:r>
            <a:br>
              <a:rPr lang="ru-RU"/>
            </a:br>
            <a:r>
              <a:rPr lang="ru-RU" smtClean="0"/>
              <a:t/>
            </a:r>
            <a:br>
              <a:rPr lang="ru-RU" smtClean="0"/>
            </a:br>
            <a:r>
              <a:rPr lang="ru-RU"/>
              <a:t/>
            </a:r>
            <a:br>
              <a:rPr lang="ru-RU"/>
            </a:br>
            <a:r>
              <a:rPr lang="ru-RU" smtClean="0"/>
              <a:t/>
            </a:r>
            <a:br>
              <a:rPr lang="ru-RU" smtClean="0"/>
            </a:br>
            <a:r>
              <a:rPr lang="ru-RU"/>
              <a:t/>
            </a:r>
            <a:br>
              <a:rPr lang="ru-RU"/>
            </a:br>
            <a:r>
              <a:rPr lang="ru-RU" smtClean="0"/>
              <a:t/>
            </a:r>
            <a:br>
              <a:rPr lang="ru-RU" smtClean="0"/>
            </a:br>
            <a:r>
              <a:rPr lang="ru-RU"/>
              <a:t/>
            </a:r>
            <a:br>
              <a:rPr lang="ru-RU"/>
            </a:br>
            <a:r>
              <a:rPr lang="ru-RU" smtClean="0"/>
              <a:t/>
            </a:r>
            <a:br>
              <a:rPr lang="ru-RU" smtClean="0"/>
            </a:br>
            <a:r>
              <a:rPr lang="ru-RU"/>
              <a:t/>
            </a:r>
            <a:br>
              <a:rPr lang="ru-RU"/>
            </a:br>
            <a:r>
              <a:rPr lang="ru-RU" smtClean="0"/>
              <a:t/>
            </a:r>
            <a:br>
              <a:rPr lang="ru-RU" smtClean="0"/>
            </a:br>
            <a:r>
              <a:rPr lang="ru-RU"/>
              <a:t/>
            </a:r>
            <a:br>
              <a:rPr lang="ru-RU"/>
            </a:b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1196753"/>
            <a:ext cx="3213993" cy="4392487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«Любовь к родному краю  родной культуре, родной речи начинается с малого-с любви к своей семье, к своему жилищу , к своему детскому саду. Постепенно расширяясь, эта любовь переходит в любовь к Родине, её истории, прошлому и настоящему, ко всему человечеству.» </a:t>
            </a:r>
          </a:p>
          <a:p>
            <a:r>
              <a:rPr lang="ru-RU" sz="2000" i="1" dirty="0"/>
              <a:t> </a:t>
            </a:r>
            <a:r>
              <a:rPr lang="ru-RU" sz="2000" i="1" dirty="0" smtClean="0"/>
              <a:t>               Д. С. Лихачёв.</a:t>
            </a:r>
            <a:endParaRPr lang="ru-RU" sz="2000" i="1" dirty="0"/>
          </a:p>
        </p:txBody>
      </p:sp>
      <p:pic>
        <p:nvPicPr>
          <p:cNvPr id="1027" name="Picture 3" descr="E:\дс\Дети  средняя группа\20190206_1035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666081"/>
            <a:ext cx="5111750" cy="306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52492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Чувство Родины…</a:t>
            </a:r>
            <a:br>
              <a:rPr lang="ru-RU" dirty="0" smtClean="0"/>
            </a:br>
            <a:r>
              <a:rPr lang="ru-RU" dirty="0" smtClean="0"/>
              <a:t>Родина-это город , в котором живёт человек, и улица , на которой стоит его дом,  и деревце </a:t>
            </a:r>
            <a:r>
              <a:rPr lang="ru-RU" dirty="0" smtClean="0"/>
              <a:t>под </a:t>
            </a:r>
            <a:r>
              <a:rPr lang="ru-RU" dirty="0" smtClean="0"/>
              <a:t>окном , и пение птички : всё это Родина.</a:t>
            </a:r>
            <a:endParaRPr lang="ru-RU" dirty="0"/>
          </a:p>
        </p:txBody>
      </p:sp>
      <p:pic>
        <p:nvPicPr>
          <p:cNvPr id="3074" name="Picture 2" descr="E:\дс\Дети  средняя группа\20190318_1050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14752"/>
            <a:ext cx="4038600" cy="2423160"/>
          </a:xfrm>
          <a:prstGeom prst="rect">
            <a:avLst/>
          </a:prstGeom>
          <a:noFill/>
        </p:spPr>
      </p:pic>
      <p:pic>
        <p:nvPicPr>
          <p:cNvPr id="3076" name="Picture 4" descr="E:\дс\Новая папка\20181019_0931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51601"/>
            <a:ext cx="4038600" cy="2423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9882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Любовь к Родине начинается с чувства любви к своему </a:t>
            </a:r>
            <a:r>
              <a:rPr lang="ru-RU" dirty="0" smtClean="0"/>
              <a:t>городу(поселку) </a:t>
            </a:r>
            <a:endParaRPr lang="ru-RU" dirty="0"/>
          </a:p>
        </p:txBody>
      </p:sp>
      <p:pic>
        <p:nvPicPr>
          <p:cNvPr id="4098" name="Picture 2" descr="E:\дс\Дети  средняя группа\20190320_1011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51601"/>
            <a:ext cx="4038600" cy="2423160"/>
          </a:xfrm>
          <a:prstGeom prst="rect">
            <a:avLst/>
          </a:prstGeom>
          <a:noFill/>
        </p:spPr>
      </p:pic>
      <p:pic>
        <p:nvPicPr>
          <p:cNvPr id="4099" name="Picture 3" descr="E:\дс\Дети  средняя группа\20190320_1009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11136" y="3104178"/>
            <a:ext cx="4038600" cy="3116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32680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256584" cy="265030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Родная природа.</a:t>
            </a:r>
            <a:br>
              <a:rPr lang="ru-RU" sz="3600" dirty="0" smtClean="0"/>
            </a:br>
            <a:r>
              <a:rPr lang="ru-RU" sz="3600" dirty="0" smtClean="0"/>
              <a:t>Эту истину  знаю от роду.  И её никогда не таю: кто не любит природу , тот не любит Отчизну свою.</a:t>
            </a:r>
            <a:endParaRPr lang="ru-RU" sz="3600" dirty="0"/>
          </a:p>
        </p:txBody>
      </p:sp>
      <p:pic>
        <p:nvPicPr>
          <p:cNvPr id="5122" name="Picture 2" descr="E:\дс\Дети  средняя группа\20190211_1252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14752"/>
            <a:ext cx="4038600" cy="2423160"/>
          </a:xfrm>
          <a:prstGeom prst="rect">
            <a:avLst/>
          </a:prstGeom>
          <a:noFill/>
        </p:spPr>
      </p:pic>
      <p:pic>
        <p:nvPicPr>
          <p:cNvPr id="5123" name="Picture 3" descr="E:\дс\Дети  средняя группа\20180522_1128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4686"/>
            <a:ext cx="4038600" cy="2423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6248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Любить свой город- значит и любить природу в нём.</a:t>
            </a:r>
            <a:endParaRPr lang="ru-RU" dirty="0"/>
          </a:p>
        </p:txBody>
      </p:sp>
      <p:pic>
        <p:nvPicPr>
          <p:cNvPr id="6147" name="Picture 3" descr="E:\дс\Дети  средняя группа\20180601_1134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428736"/>
            <a:ext cx="4038600" cy="2423160"/>
          </a:xfrm>
          <a:prstGeom prst="rect">
            <a:avLst/>
          </a:prstGeom>
          <a:noFill/>
        </p:spPr>
      </p:pic>
      <p:pic>
        <p:nvPicPr>
          <p:cNvPr id="6148" name="Picture 4" descr="E:\дс\Дети  средняя группа\20190206_1035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143380"/>
            <a:ext cx="4038600" cy="2423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5855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«Охранять природу-значит охранять Родину.»  М. Пришвин</a:t>
            </a:r>
            <a:endParaRPr lang="ru-RU" dirty="0"/>
          </a:p>
        </p:txBody>
      </p:sp>
      <p:pic>
        <p:nvPicPr>
          <p:cNvPr id="7170" name="Picture 2" descr="C:\Users\1\Desktop\фото дс\Фото с телефона\20180420_0939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4038600" cy="2423160"/>
          </a:xfrm>
          <a:prstGeom prst="rect">
            <a:avLst/>
          </a:prstGeom>
          <a:noFill/>
        </p:spPr>
      </p:pic>
      <p:pic>
        <p:nvPicPr>
          <p:cNvPr id="7171" name="Picture 3" descr="C:\Users\1\Desktop\фото дс\Фото с телефона\20180219_1030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929066"/>
            <a:ext cx="4038600" cy="2423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45805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568952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Широка страна моя родная,</a:t>
            </a:r>
            <a:br>
              <a:rPr lang="ru-RU" dirty="0" smtClean="0"/>
            </a:br>
            <a:r>
              <a:rPr lang="ru-RU" dirty="0" smtClean="0"/>
              <a:t>много в ней лесов , полей и рек.</a:t>
            </a:r>
            <a:br>
              <a:rPr lang="ru-RU" dirty="0" smtClean="0"/>
            </a:br>
            <a:r>
              <a:rPr lang="ru-RU" dirty="0" smtClean="0"/>
              <a:t>Я другой такой страны не знаю,</a:t>
            </a:r>
            <a:br>
              <a:rPr lang="ru-RU" dirty="0" smtClean="0"/>
            </a:br>
            <a:r>
              <a:rPr lang="ru-RU" dirty="0" smtClean="0"/>
              <a:t>где так вольно дышит человек.</a:t>
            </a:r>
            <a:br>
              <a:rPr lang="ru-RU" dirty="0" smtClean="0"/>
            </a:br>
            <a:r>
              <a:rPr lang="ru-RU" dirty="0" smtClean="0"/>
              <a:t>									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E:\дс\Новая папка\20181018_1633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51601"/>
            <a:ext cx="4038600" cy="2423160"/>
          </a:xfrm>
          <a:prstGeom prst="rect">
            <a:avLst/>
          </a:prstGeom>
          <a:noFill/>
        </p:spPr>
      </p:pic>
      <p:pic>
        <p:nvPicPr>
          <p:cNvPr id="2051" name="Picture 3" descr="C:\Users\1\Desktop\фото дс\Фото с телефона\20180416_0653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143380"/>
            <a:ext cx="4038600" cy="2423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4742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Моя малая Родина.</a:t>
            </a:r>
            <a:endParaRPr lang="ru-RU" sz="4000" dirty="0"/>
          </a:p>
        </p:txBody>
      </p:sp>
      <p:pic>
        <p:nvPicPr>
          <p:cNvPr id="8194" name="Picture 2" descr="E:\дс\фото 2 мл.гр 17-18г\20180124_105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9723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100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«Нравственно-патриотическое  воспитание дошкольников.»</vt:lpstr>
      <vt:lpstr>                          </vt:lpstr>
      <vt:lpstr>Чувство Родины… Родина-это город , в котором живёт человек, и улица , на которой стоит его дом,  и деревце под окном , и пение птички : всё это Родина.</vt:lpstr>
      <vt:lpstr> Любовь к Родине начинается с чувства любви к своему городу(поселку) </vt:lpstr>
      <vt:lpstr>Родная природа. Эту истину  знаю от роду.  И её никогда не таю: кто не любит природу , тот не любит Отчизну свою.</vt:lpstr>
      <vt:lpstr>Любить свой город- значит и любить природу в нём.</vt:lpstr>
      <vt:lpstr>«Охранять природу-значит охранять Родину.»  М. Пришвин</vt:lpstr>
      <vt:lpstr> Широка страна моя родная, много в ней лесов , полей и рек. Я другой такой страны не знаю, где так вольно дышит человек.             </vt:lpstr>
      <vt:lpstr>Моя малая Родина.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«Нравственно- патриотическое воспитание дошкольников»</dc:title>
  <dc:creator>Admin</dc:creator>
  <cp:lastModifiedBy>1</cp:lastModifiedBy>
  <cp:revision>70</cp:revision>
  <dcterms:created xsi:type="dcterms:W3CDTF">2012-04-15T12:16:22Z</dcterms:created>
  <dcterms:modified xsi:type="dcterms:W3CDTF">2019-03-25T17:39:34Z</dcterms:modified>
</cp:coreProperties>
</file>