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9" r:id="rId8"/>
    <p:sldId id="264" r:id="rId9"/>
    <p:sldId id="265" r:id="rId10"/>
    <p:sldId id="268" r:id="rId11"/>
    <p:sldId id="266" r:id="rId12"/>
    <p:sldId id="267" r:id="rId13"/>
    <p:sldId id="270" r:id="rId14"/>
    <p:sldId id="262" r:id="rId15"/>
    <p:sldId id="263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9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51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82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2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89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3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09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222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74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5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8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578297"/>
            <a:ext cx="7799784" cy="328275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</a:t>
            </a:r>
            <a:br>
              <a:rPr lang="ru-RU" dirty="0" smtClean="0"/>
            </a:br>
            <a:r>
              <a:rPr lang="ru-RU" dirty="0" smtClean="0"/>
              <a:t>             ПРОЕКТ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</a:t>
            </a:r>
            <a:r>
              <a:rPr lang="ru-RU" sz="4400" dirty="0" smtClean="0"/>
              <a:t>«Бабушкин сундучок»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 smtClean="0"/>
              <a:t>         </a:t>
            </a:r>
            <a:r>
              <a:rPr lang="ru-RU" sz="2000" dirty="0"/>
              <a:t>(</a:t>
            </a:r>
            <a:r>
              <a:rPr lang="ru-RU" sz="2200" dirty="0" smtClean="0"/>
              <a:t>Вторая </a:t>
            </a:r>
            <a:r>
              <a:rPr lang="ru-RU" sz="2200" dirty="0"/>
              <a:t>младшая </a:t>
            </a:r>
            <a:r>
              <a:rPr lang="ru-RU" sz="2200" dirty="0" smtClean="0"/>
              <a:t>группа)</a:t>
            </a:r>
            <a:r>
              <a:rPr lang="ru-RU" sz="2200" dirty="0"/>
              <a:t/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4509120"/>
            <a:ext cx="5184576" cy="2160240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  <a:p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Подготовили воспитатели </a:t>
            </a:r>
            <a:endParaRPr lang="ru-RU" sz="1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МДОУ «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Заволжский детский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сад « Колосок »»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Попова М.Н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., Фокина О.Н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16632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Муниципальное дошкольное образовательное учреждение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Заволжский детский сад «Колосок».</a:t>
            </a: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956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DCIM\119CANON\IMG_0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4320481" cy="3605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I:\DCIM\119CANON\IMG_04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92896"/>
            <a:ext cx="4418187" cy="3795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493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Коммуникация </a:t>
            </a:r>
            <a:r>
              <a:rPr lang="ru-RU" dirty="0"/>
              <a:t>(развитие речи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/>
              <a:t>Чтение сказок из «бабушкиного сундучка</a:t>
            </a:r>
            <a:r>
              <a:rPr lang="ru-RU" dirty="0" smtClean="0"/>
              <a:t>»;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Беседа </a:t>
            </a:r>
            <a:r>
              <a:rPr lang="ru-RU" dirty="0"/>
              <a:t>на тему “Моя любимая книга</a:t>
            </a:r>
            <a:r>
              <a:rPr lang="ru-RU" dirty="0" smtClean="0"/>
              <a:t>”.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Слушали и  повторяли услышанные сказки, рассматривали сюжетные картинки, отвечали на вопросы воспитателя, делали простейшие выводы.</a:t>
            </a:r>
            <a:endParaRPr lang="ru-RU" dirty="0"/>
          </a:p>
        </p:txBody>
      </p:sp>
      <p:pic>
        <p:nvPicPr>
          <p:cNvPr id="1026" name="Picture 2" descr="I:\DCIM\119CANON\IMG_0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10276"/>
            <a:ext cx="2880320" cy="23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CIM\119CANON\IMG_0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04" y="4179377"/>
            <a:ext cx="2689995" cy="24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DCIM\119CANON\IMG_0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79377"/>
            <a:ext cx="2834010" cy="24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ru-RU" dirty="0"/>
              <a:t>Художественное творчество (лепка из пластилина) «Ложечка»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484783"/>
            <a:ext cx="7859216" cy="108012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лепили </a:t>
            </a:r>
            <a:r>
              <a:rPr lang="ru-RU" sz="2000" dirty="0"/>
              <a:t>круглые, прямоугольные формы, используя методы расплющивания и </a:t>
            </a:r>
            <a:r>
              <a:rPr lang="ru-RU" sz="2000" dirty="0" smtClean="0"/>
              <a:t>разглаживания;</a:t>
            </a:r>
          </a:p>
          <a:p>
            <a:r>
              <a:rPr lang="ru-RU" sz="2000" dirty="0" smtClean="0"/>
              <a:t>развивали </a:t>
            </a:r>
            <a:r>
              <a:rPr lang="ru-RU" sz="2000" dirty="0"/>
              <a:t>детское творчество, самостоятельность.</a:t>
            </a:r>
          </a:p>
        </p:txBody>
      </p:sp>
      <p:pic>
        <p:nvPicPr>
          <p:cNvPr id="4099" name="Picture 3" descr="I:\DCIM\119CANON\IMG_0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38" y="2564904"/>
            <a:ext cx="2520279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I:\DCIM\119CANON\IMG_0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032956"/>
            <a:ext cx="3240359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1" name="Picture 5" descr="I:\DCIM\119CANON\IMG_04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268476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594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Познание-ФЭМП</a:t>
            </a:r>
            <a:br>
              <a:rPr lang="ru-RU" dirty="0" smtClean="0"/>
            </a:br>
            <a:r>
              <a:rPr lang="ru-RU" dirty="0"/>
              <a:t>«В гости к матрёшкам»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052736"/>
            <a:ext cx="6912768" cy="2592288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Сравнивали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два предмета по величине, длине и высоте способом приложения, обозначать результаты сравнения словами: высокий – низкий, выше – ниже, большой, маленький, длинный короткий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Развивать мышление, интерес к совместной деятельности, общую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моторику.</a:t>
            </a:r>
            <a:endParaRPr lang="ru-RU" dirty="0"/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Воспитывали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детей интерес к совместной деятельности,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доброту.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122" name="Picture 2" descr="I:\DCIM\119CANON\IMG_04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43463"/>
            <a:ext cx="273630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I:\DCIM\119CANON\IMG_0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45632"/>
            <a:ext cx="405814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18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2448272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ru-RU" dirty="0" smtClean="0"/>
              <a:t>В самостоятельной деятельности дети играли в дидактические игры: </a:t>
            </a:r>
          </a:p>
          <a:p>
            <a:r>
              <a:rPr lang="ru-RU" dirty="0" smtClean="0"/>
              <a:t>« Разбери и собери матрёшку»</a:t>
            </a:r>
          </a:p>
          <a:p>
            <a:r>
              <a:rPr lang="ru-RU" dirty="0" smtClean="0"/>
              <a:t>«Большая матрёшка и маленькая матрёшка»</a:t>
            </a:r>
          </a:p>
          <a:p>
            <a:pPr marL="114300" indent="0">
              <a:buNone/>
            </a:pPr>
            <a:r>
              <a:rPr lang="ru-RU" dirty="0"/>
              <a:t>З</a:t>
            </a:r>
            <a:r>
              <a:rPr lang="ru-RU" dirty="0" smtClean="0"/>
              <a:t>анимались художественным творчеством :</a:t>
            </a:r>
          </a:p>
          <a:p>
            <a:r>
              <a:rPr lang="ru-RU" dirty="0" smtClean="0"/>
              <a:t> рисовали «Узоры для матрёшки».</a:t>
            </a:r>
            <a:endParaRPr lang="ru-RU" dirty="0"/>
          </a:p>
        </p:txBody>
      </p:sp>
      <p:pic>
        <p:nvPicPr>
          <p:cNvPr id="3074" name="Picture 2" descr="I:\DCIM\119CANON\IMG_0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492897"/>
            <a:ext cx="3600401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DCIM\119CANON\IMG_0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861" y="2060848"/>
            <a:ext cx="3236626" cy="287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DCIM\119CANON\IMG_03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40719"/>
            <a:ext cx="3230563" cy="261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2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928992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Рассматривали иллюстрации по теме дня.</a:t>
            </a:r>
            <a:endParaRPr lang="ru-RU" dirty="0"/>
          </a:p>
        </p:txBody>
      </p:sp>
      <p:pic>
        <p:nvPicPr>
          <p:cNvPr id="1026" name="Picture 2" descr="I:\DCIM\119CANON\IMG_0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3600399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7" name="Picture 3" descr="I:\DCIM\119CANON\IMG_04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92696"/>
            <a:ext cx="3626097" cy="3096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28" name="Picture 4" descr="I:\DCIM\119CANON\IMG_04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3284984"/>
            <a:ext cx="3024336" cy="357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1125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Итоговое мероприятие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124744"/>
            <a:ext cx="7200800" cy="573325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итоговом мероприятии </a:t>
            </a:r>
            <a:r>
              <a:rPr lang="ru-RU" dirty="0"/>
              <a:t>м</a:t>
            </a:r>
            <a:r>
              <a:rPr lang="ru-RU" dirty="0" smtClean="0"/>
              <a:t>ы организовали выставку предметов бытия на Руси и в России, народного творчества, русско-народной одежды под названием «Бабушкин сундучок ». Каждый день на протяжении недели мы познавали различные направления русского ремесла . В пятницу совместно с младшей группой мы провели сладкий час по традициям русских посиделок и подвели итоги знаний культурного наследия, созданные народом.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18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CIM\119CANON\IMG_04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9608"/>
            <a:ext cx="3024335" cy="338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CIM\119CANON\IMG_04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806626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DCIM\119CANON\IMG_04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4" y="116632"/>
            <a:ext cx="4000578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DCIM\119CANON\IMG_04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9608"/>
            <a:ext cx="4392488" cy="3380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18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484784"/>
            <a:ext cx="5847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099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332656"/>
            <a:ext cx="7488832" cy="871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Родная культура, как отец и мать, должна стать неотъемлемой частью души ребенка, началом, порождающим личность. Сейчас к нам постепенно возвращается национальная память, и мы по-новому начинаем относиться к старинным праздникам, традициям, фольклору, художественным промыслам, декоративно-прикладному искусству, в которых народ оставил нам самое ценное из своих культурных достижений, просеянных сквозь сито веков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Суть патриотического воспитания в том, чтобы посеять и взрастить в детской душе семена любви к родной природе, к родному дому и семье, к истории и культуре страны, созданной трудами родных и близких людей, тех, кого зовут соотечественниками.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Проблема: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Необходимость развивать у детей желание как можно больше узнать о народной культуре, воспитывать духовно-нравственные качества.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Создание условий для всестороннего развития ребенка-дошкольника, его нравственное воспитание через народное творчество.</a:t>
            </a:r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959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20830"/>
              </p:ext>
            </p:extLst>
          </p:nvPr>
        </p:nvGraphicFramePr>
        <p:xfrm>
          <a:off x="2915816" y="1340768"/>
          <a:ext cx="2592289" cy="39319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92289"/>
              </a:tblGrid>
              <a:tr h="2161309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Обучающие: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Познакомить детей с устным народным творчеством.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Расширять представления о народной культуре.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 Продолжить знакомство детей с неповторимым культурным       наследием, созданным народом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658980"/>
              </p:ext>
            </p:extLst>
          </p:nvPr>
        </p:nvGraphicFramePr>
        <p:xfrm>
          <a:off x="755576" y="3501008"/>
          <a:ext cx="2113562" cy="2286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13562"/>
              </a:tblGrid>
              <a:tr h="2261593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Развивающие: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развитие речи и обогащение словарного запаса.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развитие памяти, мышления, внимания.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379041"/>
              </p:ext>
            </p:extLst>
          </p:nvPr>
        </p:nvGraphicFramePr>
        <p:xfrm>
          <a:off x="5580112" y="1052736"/>
          <a:ext cx="2333747" cy="28346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33747"/>
              </a:tblGrid>
              <a:tr h="2791156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Воспитывающие: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- воспитывать интерес к устному народному творчеству.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Организовать совместную деятельность детей, воспитателей и родителей.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87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96752"/>
            <a:ext cx="7056784" cy="5204048"/>
          </a:xfrm>
        </p:spPr>
        <p:txBody>
          <a:bodyPr>
            <a:normAutofit fontScale="70000" lnSpcReduction="20000"/>
          </a:bodyPr>
          <a:lstStyle/>
          <a:p>
            <a:r>
              <a:rPr lang="ru-RU" sz="3100" b="1" dirty="0"/>
              <a:t>Тип проекта:</a:t>
            </a:r>
            <a:r>
              <a:rPr lang="ru-RU" sz="3100" dirty="0"/>
              <a:t> краткосрочный, познавательный.</a:t>
            </a:r>
          </a:p>
          <a:p>
            <a:r>
              <a:rPr lang="ru-RU" sz="3100" b="1" dirty="0"/>
              <a:t>Срок реализации проекта</a:t>
            </a:r>
            <a:r>
              <a:rPr lang="ru-RU" sz="3100" dirty="0"/>
              <a:t>: 1 неделя.  (6 – 10 февраля).</a:t>
            </a:r>
          </a:p>
          <a:p>
            <a:r>
              <a:rPr lang="ru-RU" sz="3100" b="1" dirty="0"/>
              <a:t>Участники проекта:</a:t>
            </a:r>
            <a:r>
              <a:rPr lang="ru-RU" sz="3100" dirty="0"/>
              <a:t> Воспитатели, дети второй младшей группы, родители</a:t>
            </a:r>
            <a:r>
              <a:rPr lang="ru-RU" sz="3100" dirty="0" smtClean="0"/>
              <a:t>.</a:t>
            </a:r>
          </a:p>
          <a:p>
            <a:r>
              <a:rPr lang="ru-RU" sz="3100" b="1" dirty="0" smtClean="0"/>
              <a:t>Образовательные области: </a:t>
            </a:r>
            <a:r>
              <a:rPr lang="ru-RU" sz="3100" dirty="0" smtClean="0"/>
              <a:t>социально-коммуникативное развитие, познавательное развитие, речевое развитие, художественно-эстетическое развитие, физическое развитие.</a:t>
            </a:r>
          </a:p>
          <a:p>
            <a:r>
              <a:rPr lang="ru-RU" sz="3100" b="1" dirty="0"/>
              <a:t>Ожидаемый результат:</a:t>
            </a:r>
            <a:endParaRPr lang="ru-RU" sz="3100" dirty="0"/>
          </a:p>
          <a:p>
            <a:pPr lvl="0"/>
            <a:r>
              <a:rPr lang="ru-RU" sz="3100" dirty="0"/>
              <a:t>Знакомство с устным народным творчеством.</a:t>
            </a:r>
          </a:p>
          <a:p>
            <a:pPr lvl="0"/>
            <a:r>
              <a:rPr lang="ru-RU" sz="3100" dirty="0"/>
              <a:t>Обогащение и активизация словарного запаса детей.</a:t>
            </a:r>
          </a:p>
          <a:p>
            <a:pPr lvl="0"/>
            <a:r>
              <a:rPr lang="ru-RU" sz="3100" dirty="0"/>
              <a:t>Совместная деятельность детей, педагогов, родителей сближает в достижении общей цели.                </a:t>
            </a:r>
          </a:p>
          <a:p>
            <a:pPr lvl="0"/>
            <a:r>
              <a:rPr lang="ru-RU" sz="3100" dirty="0"/>
              <a:t>Участие семей воспитанников в учебно-воспитательном процессе.</a:t>
            </a:r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8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18802"/>
            <a:ext cx="7272808" cy="1084982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Познание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 тему «Русская народная игрушка — матрешка»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628800"/>
            <a:ext cx="7344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Знакомились с волшебный сундучком, с рождением матрёшки.                            Читали сказки, стихотворения, загадывали загадки.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:\DCIM\119CANON\IMG_0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17767"/>
            <a:ext cx="3240360" cy="37444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CIM\119CANON\IMG_03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17767"/>
            <a:ext cx="3888433" cy="37172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Танец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«Матрёшки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танец с деревянными ложками.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772815"/>
            <a:ext cx="8496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Развивали песенное и танцевальное творчество детей.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Учили детей двигаться в соответствии со словами и мелодией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I:\DCIM\119CANON\IMG_0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235616" cy="3508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I:\DCIM\119CANON\IMG_03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816424" cy="3499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405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DCIM\119CANON\IMG_04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248472" cy="3531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DCIM\119CANON\IMG_0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16632"/>
            <a:ext cx="4320480" cy="3531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DCIM\119CANON\IMG_0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3816424" cy="2955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5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Художественное творчество (рисование) « Сказочная гжель»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Познакомились с элементами гжельской росписи;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учились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располагать композицию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круглой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форме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Слушали сказку « Сказочная гжель»;</a:t>
            </a: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I:\DCIM\119CANON\IMG_0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3096344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I:\DCIM\119CANON\IMG_03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122" y="3717032"/>
            <a:ext cx="2767023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I:\DCIM\119CANON\IMG_03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3" y="2420888"/>
            <a:ext cx="2967430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4933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728" y="260648"/>
            <a:ext cx="7560841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Физическая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Лошадки», с кубиками «Сказочные герои»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егали, прыгали, выполняли физические упражнения, играли в подвижные игры, катали мячи друг другу, повторяли упражнения в ползании, развивали координацию движения.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I:\DCIM\119CANON\IMG_0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590603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DCIM\119CANON\IMG_0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828024"/>
            <a:ext cx="3816424" cy="3285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590</Words>
  <Application>Microsoft Office PowerPoint</Application>
  <PresentationFormat>Экран (4:3)</PresentationFormat>
  <Paragraphs>69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                      ПРОЕКТ            «Бабушкин сундучок»          (Вторая младшая группа) </vt:lpstr>
      <vt:lpstr>Презентация PowerPoint</vt:lpstr>
      <vt:lpstr>Задачи проекта: </vt:lpstr>
      <vt:lpstr>Презентация PowerPoint</vt:lpstr>
      <vt:lpstr>Познание Беседа на тему «Русская народная игрушка — матрешка» </vt:lpstr>
      <vt:lpstr>Музыка Танец «Матрёшки», танец с деревянными ложками.</vt:lpstr>
      <vt:lpstr>Презентация PowerPoint</vt:lpstr>
      <vt:lpstr> Художественное творчество (рисование) « Сказочная гжель»</vt:lpstr>
      <vt:lpstr>Физическая культура « Лошадки», с кубиками «Сказочные герои»</vt:lpstr>
      <vt:lpstr>Презентация PowerPoint</vt:lpstr>
      <vt:lpstr>    Коммуникация (развитие речи) Чтение сказок из «бабушкиного сундучка»;  Беседа на тему “Моя любимая книга”. Слушали и  повторяли услышанные сказки, рассматривали сюжетные картинки, отвечали на вопросы воспитателя, делали простейшие выводы.</vt:lpstr>
      <vt:lpstr>Художественное творчество (лепка из пластилина) «Ложечка» </vt:lpstr>
      <vt:lpstr>Познание-ФЭМП «В гости к матрёшкам»  </vt:lpstr>
      <vt:lpstr>Презентация PowerPoint</vt:lpstr>
      <vt:lpstr>Презентация PowerPoint</vt:lpstr>
      <vt:lpstr>Итоговое мероприятие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«Бабушкин сундучок» Вторая младшая группа </dc:title>
  <dc:creator>Admin</dc:creator>
  <cp:lastModifiedBy>HP</cp:lastModifiedBy>
  <cp:revision>48</cp:revision>
  <dcterms:created xsi:type="dcterms:W3CDTF">2017-02-10T10:14:51Z</dcterms:created>
  <dcterms:modified xsi:type="dcterms:W3CDTF">2019-02-10T18:22:06Z</dcterms:modified>
</cp:coreProperties>
</file>