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9" r:id="rId9"/>
    <p:sldId id="277" r:id="rId10"/>
    <p:sldId id="274" r:id="rId11"/>
    <p:sldId id="276" r:id="rId12"/>
    <p:sldId id="265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1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3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592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46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794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0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2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6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00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6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6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9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5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7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7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55167-3FD3-483D-B440-84ACED0CF2B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D9661B-7A1B-4049-BFB0-730EA8F90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2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684" y="1"/>
            <a:ext cx="9430603" cy="36020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МДОУ Заволжский детский сад «Колосок».</a:t>
            </a:r>
            <a:br>
              <a:rPr lang="ru-RU" sz="4000" dirty="0" smtClean="0"/>
            </a:br>
            <a:r>
              <a:rPr lang="ru-RU" sz="4000" dirty="0" smtClean="0"/>
              <a:t>Презентация по нравственно – патриотическому воспитанию «Уголок краеведения в старшей группе».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Воспитатели: Баскова Е.П.</a:t>
            </a:r>
          </a:p>
          <a:p>
            <a:r>
              <a:rPr lang="ru-RU" dirty="0" smtClean="0"/>
              <a:t>                              Елисеева О.Н.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86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87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Используем в </a:t>
            </a:r>
            <a:r>
              <a:rPr lang="ru-RU" sz="3600" dirty="0" smtClean="0"/>
              <a:t>работе </a:t>
            </a:r>
            <a:r>
              <a:rPr lang="ru-RU" sz="3600" dirty="0" err="1" smtClean="0"/>
              <a:t>мнемотаблицы</a:t>
            </a:r>
            <a:r>
              <a:rPr lang="ru-RU" sz="3600" dirty="0" smtClean="0"/>
              <a:t>, папки о природе родного края, альбомы и раскраски по народно – прикладному искусству.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33" y="2160588"/>
            <a:ext cx="8966579" cy="45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6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164893"/>
            <a:ext cx="10515600" cy="1690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Своими руками сделали настольную </a:t>
            </a:r>
            <a:r>
              <a:rPr lang="ru-RU" sz="3200" dirty="0" smtClean="0"/>
              <a:t>игру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 smtClean="0"/>
              <a:t>Мы шагаем по поселку».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38" y="2160588"/>
            <a:ext cx="5947161" cy="3881437"/>
          </a:xfrm>
        </p:spPr>
      </p:pic>
    </p:spTree>
    <p:extLst>
      <p:ext uri="{BB962C8B-B14F-4D97-AF65-F5344CB8AC3E}">
        <p14:creationId xmlns:p14="http://schemas.microsoft.com/office/powerpoint/2010/main" val="87178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3443" y="3048224"/>
            <a:ext cx="6096000" cy="193078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 родимом краю и березки другие.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душистей сирень, зеленей тополек.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 мест на земле, только в нашей России.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каждый по сердцу найти уголок.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8590" y="437251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бы ни был человек, в какой уголок земли он бы 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забрел, он всегда будет вспоминать свой родной уголок нашей необъятной России, такой красивый и любимый.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3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7415" y="3223559"/>
            <a:ext cx="4919739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внимание.</a:t>
            </a:r>
            <a:endParaRPr lang="ru-RU" sz="36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5942"/>
            <a:ext cx="10515600" cy="2439145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Цели: Формирование  элементарного представления о </a:t>
            </a:r>
            <a:r>
              <a:rPr lang="ru-RU" sz="2800" dirty="0"/>
              <a:t>символике нашей страны, её значении, </a:t>
            </a:r>
            <a:r>
              <a:rPr lang="ru-RU" sz="2800" dirty="0" smtClean="0"/>
              <a:t>развитие познавательного интереса </a:t>
            </a:r>
            <a:r>
              <a:rPr lang="ru-RU" sz="2800" dirty="0"/>
              <a:t>к истории </a:t>
            </a:r>
            <a:r>
              <a:rPr lang="ru-RU" sz="2800" dirty="0" smtClean="0"/>
              <a:t>государства.     </a:t>
            </a:r>
            <a:r>
              <a:rPr lang="ru-RU" sz="2800" dirty="0"/>
              <a:t>                                                   </a:t>
            </a:r>
            <a:r>
              <a:rPr lang="ru-RU" sz="2800" dirty="0" smtClean="0"/>
              <a:t> </a:t>
            </a:r>
            <a:r>
              <a:rPr lang="ru-RU" sz="2800" dirty="0"/>
              <a:t>                                                  </a:t>
            </a:r>
            <a:r>
              <a:rPr lang="ru-RU" sz="2800" dirty="0" smtClean="0"/>
              <a:t>Выявление знания</a:t>
            </a:r>
            <a:r>
              <a:rPr lang="ru-RU" sz="2800" dirty="0"/>
              <a:t> детей о своей </a:t>
            </a:r>
            <a:r>
              <a:rPr lang="ru-RU" sz="2800" dirty="0" smtClean="0"/>
              <a:t>  малой Родине</a:t>
            </a:r>
            <a:r>
              <a:rPr lang="ru-RU" sz="2800" dirty="0"/>
              <a:t>, ее </a:t>
            </a:r>
            <a:r>
              <a:rPr lang="ru-RU" sz="2800" dirty="0" smtClean="0"/>
              <a:t>истории; о Тверском крае.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13023"/>
            <a:ext cx="10515600" cy="3163939"/>
          </a:xfrm>
        </p:spPr>
        <p:txBody>
          <a:bodyPr>
            <a:normAutofit/>
          </a:bodyPr>
          <a:lstStyle/>
          <a:p>
            <a:r>
              <a:rPr lang="ru-RU" u="sng" dirty="0" smtClean="0"/>
              <a:t>Задачи</a:t>
            </a:r>
            <a:r>
              <a:rPr lang="ru-RU" dirty="0" smtClean="0"/>
              <a:t>: закрепить </a:t>
            </a:r>
            <a:r>
              <a:rPr lang="ru-RU" dirty="0"/>
              <a:t>знания детей о государственной символике, формировать представления у детей о России, как о родной стране,  воспитывать чувство гордости за свою родину Россию.</a:t>
            </a:r>
          </a:p>
          <a:p>
            <a:r>
              <a:rPr lang="ru-RU" dirty="0"/>
              <a:t>- расширять представление о </a:t>
            </a:r>
            <a:r>
              <a:rPr lang="ru-RU" dirty="0" smtClean="0"/>
              <a:t>малой </a:t>
            </a:r>
            <a:r>
              <a:rPr lang="ru-RU" b="1" dirty="0" smtClean="0"/>
              <a:t>Родине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продолжить ознакомление </a:t>
            </a:r>
            <a:r>
              <a:rPr lang="ru-RU" b="1" dirty="0"/>
              <a:t>детей</a:t>
            </a:r>
            <a:r>
              <a:rPr lang="ru-RU" dirty="0"/>
              <a:t> с достопримечательностями </a:t>
            </a:r>
            <a:r>
              <a:rPr lang="ru-RU" dirty="0" smtClean="0"/>
              <a:t>родного города, поселка, </a:t>
            </a:r>
            <a:r>
              <a:rPr lang="ru-RU" dirty="0"/>
              <a:t>в котором они живут, с символикой города и региона, с заслуженными людьми нашего края;</a:t>
            </a:r>
          </a:p>
          <a:p>
            <a:r>
              <a:rPr lang="ru-RU" dirty="0"/>
              <a:t>- воспитывать любовь к своей малой Родине.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80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1960" y="410097"/>
            <a:ext cx="6721839" cy="84907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Сколько разных народов проживает в России!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3869"/>
            <a:ext cx="4629767" cy="51341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56" y="1528996"/>
            <a:ext cx="4735331" cy="53290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3511" y="111630"/>
            <a:ext cx="442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Open Sans"/>
              </a:rPr>
              <a:t>Нет края на свете красивей,</a:t>
            </a:r>
          </a:p>
          <a:p>
            <a:r>
              <a:rPr lang="ru-RU" dirty="0">
                <a:solidFill>
                  <a:schemeClr val="accent1"/>
                </a:solidFill>
                <a:latin typeface="Open Sans"/>
              </a:rPr>
              <a:t>Нет Родины, в мире светлей!</a:t>
            </a:r>
          </a:p>
          <a:p>
            <a:r>
              <a:rPr lang="ru-RU" dirty="0">
                <a:solidFill>
                  <a:schemeClr val="accent1"/>
                </a:solidFill>
                <a:latin typeface="Open Sans"/>
              </a:rPr>
              <a:t>Россия, Россия, Россия, -</a:t>
            </a:r>
          </a:p>
          <a:p>
            <a:r>
              <a:rPr lang="ru-RU" dirty="0">
                <a:solidFill>
                  <a:schemeClr val="accent1"/>
                </a:solidFill>
                <a:latin typeface="Open Sans"/>
              </a:rPr>
              <a:t>Что может быть сердцу милей!</a:t>
            </a:r>
          </a:p>
          <a:p>
            <a:r>
              <a:rPr lang="ru-RU" dirty="0">
                <a:solidFill>
                  <a:schemeClr val="accent1"/>
                </a:solidFill>
                <a:latin typeface="Open Sans"/>
              </a:rPr>
              <a:t>В. </a:t>
            </a:r>
            <a:r>
              <a:rPr lang="ru-RU" dirty="0" err="1">
                <a:solidFill>
                  <a:schemeClr val="accent1"/>
                </a:solidFill>
                <a:latin typeface="Open Sans"/>
              </a:rPr>
              <a:t>Гудимов</a:t>
            </a:r>
            <a:r>
              <a:rPr lang="ru-RU" dirty="0">
                <a:solidFill>
                  <a:schemeClr val="accent1"/>
                </a:solidFill>
                <a:latin typeface="Open Sans"/>
              </a:rPr>
              <a:t>.</a:t>
            </a:r>
            <a:endParaRPr lang="ru-RU" b="0" i="0" dirty="0">
              <a:solidFill>
                <a:schemeClr val="accent1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3944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9182"/>
            <a:ext cx="8596668" cy="13374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нашей группе используется в работе с детьми </a:t>
            </a:r>
            <a:r>
              <a:rPr lang="ru-RU" sz="3200" dirty="0" err="1" smtClean="0"/>
              <a:t>лэпбук</a:t>
            </a:r>
            <a:r>
              <a:rPr lang="ru-RU" sz="3200" dirty="0" smtClean="0"/>
              <a:t> «Россия – наша Родина».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0" y="1690688"/>
            <a:ext cx="4844315" cy="5279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51" y="1656413"/>
            <a:ext cx="5143500" cy="53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8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Изготовили макеты быта людей нашей Родины в старину.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6" y="1975526"/>
            <a:ext cx="4347146" cy="4882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30" y="1690688"/>
            <a:ext cx="473376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9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5534"/>
            <a:ext cx="8596668" cy="183486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Используем в своей работе разные подборки журналов, книг, </a:t>
            </a:r>
            <a:r>
              <a:rPr lang="ru-RU" sz="2800" dirty="0" smtClean="0"/>
              <a:t>дидактических игр, папок </a:t>
            </a:r>
            <a:r>
              <a:rPr lang="ru-RU" sz="2800" dirty="0" smtClean="0"/>
              <a:t>о России. Приобрели настольно – печатные игры: «Путешествие по России», «Викторина </a:t>
            </a:r>
            <a:r>
              <a:rPr lang="ru-RU" sz="2800" dirty="0" smtClean="0"/>
              <a:t> Страна - Россия».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210805"/>
            <a:ext cx="8596312" cy="37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5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990" y="164892"/>
            <a:ext cx="10515600" cy="1660733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Времена </a:t>
            </a:r>
            <a:r>
              <a:rPr lang="ru-RU" sz="2000" dirty="0"/>
              <a:t>были разные</a:t>
            </a:r>
            <a:r>
              <a:rPr lang="ru-RU" sz="2000" dirty="0" smtClean="0"/>
              <a:t>…           С помощью родителей оформили папки 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Но тогда и </a:t>
            </a:r>
            <a:r>
              <a:rPr lang="ru-RU" sz="2000" dirty="0" smtClean="0"/>
              <a:t>теперь                           любимых уголках родного края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Неизменно </a:t>
            </a:r>
            <a:r>
              <a:rPr lang="ru-RU" sz="2000" dirty="0" smtClean="0"/>
              <a:t>прекрасная         </a:t>
            </a:r>
            <a:r>
              <a:rPr lang="ru-RU" sz="2000" dirty="0" smtClean="0"/>
              <a:t>Оформили </a:t>
            </a:r>
            <a:r>
              <a:rPr lang="ru-RU" sz="2000" dirty="0" err="1" smtClean="0"/>
              <a:t>лэпбук</a:t>
            </a: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 smtClean="0"/>
              <a:t>«</a:t>
            </a:r>
            <a:r>
              <a:rPr lang="ru-RU" sz="2000" dirty="0" smtClean="0"/>
              <a:t>Малая Родина –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Наша матушка – </a:t>
            </a:r>
            <a:r>
              <a:rPr lang="ru-RU" sz="2000" b="1" dirty="0"/>
              <a:t>Тверь</a:t>
            </a:r>
            <a:r>
              <a:rPr lang="ru-RU" sz="2000" dirty="0"/>
              <a:t>! </a:t>
            </a:r>
            <a:r>
              <a:rPr lang="ru-RU" sz="2000" dirty="0" smtClean="0"/>
              <a:t>                                              Тверской </a:t>
            </a:r>
            <a:r>
              <a:rPr lang="ru-RU" sz="2000" dirty="0"/>
              <a:t>край».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>(Е. </a:t>
            </a:r>
            <a:r>
              <a:rPr lang="ru-RU" sz="2000" i="1" dirty="0" err="1"/>
              <a:t>Серёгина</a:t>
            </a:r>
            <a:r>
              <a:rPr lang="ru-RU" sz="2000" i="1" dirty="0" smtClean="0"/>
              <a:t>)               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223581"/>
            <a:ext cx="8596312" cy="37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5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err="1" smtClean="0"/>
              <a:t>Лэпбук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Малая родина – Тверской край.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4" y="1633927"/>
            <a:ext cx="5194875" cy="49784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85" y="1633927"/>
            <a:ext cx="4510477" cy="497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3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0125"/>
            <a:ext cx="8596668" cy="1780275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Малая родина - самое красивое и дорогое место на земле. Здесь самая красивая природа, самые красивые и добрые люди.</a:t>
            </a:r>
            <a:br>
              <a:rPr lang="ru-RU" sz="2800" dirty="0"/>
            </a:br>
            <a:r>
              <a:rPr lang="ru-RU" sz="2800" dirty="0"/>
              <a:t>Малая родина - здесь все свое, такое родное и </a:t>
            </a:r>
            <a:r>
              <a:rPr lang="ru-RU" sz="2800" dirty="0" smtClean="0"/>
              <a:t>любимое!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101756"/>
            <a:ext cx="9121759" cy="44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8304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</TotalTime>
  <Words>232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Open Sans</vt:lpstr>
      <vt:lpstr>Times New Roman</vt:lpstr>
      <vt:lpstr>Trebuchet MS</vt:lpstr>
      <vt:lpstr>Wingdings 3</vt:lpstr>
      <vt:lpstr>Грань</vt:lpstr>
      <vt:lpstr> МДОУ Заволжский детский сад «Колосок». Презентация по нравственно – патриотическому воспитанию «Уголок краеведения в старшей группе».</vt:lpstr>
      <vt:lpstr>Цели: Формирование  элементарного представления о символике нашей страны, её значении, развитие познавательного интереса к истории государства.                                                                                                           Выявление знания детей о своей   малой Родине, ее истории; о Тверском крае. </vt:lpstr>
      <vt:lpstr> Сколько разных народов проживает в России!</vt:lpstr>
      <vt:lpstr>В нашей группе используется в работе с детьми лэпбук «Россия – наша Родина».</vt:lpstr>
      <vt:lpstr>  Изготовили макеты быта людей нашей Родины в старину.</vt:lpstr>
      <vt:lpstr>Используем в своей работе разные подборки журналов, книг, дидактических игр, папок о России. Приобрели настольно – печатные игры: «Путешествие по России», «Викторина  Страна - Россия».</vt:lpstr>
      <vt:lpstr>Времена были разные…           С помощью родителей оформили папки о Но тогда и теперь                           любимых уголках родного края. Неизменно прекрасная         Оформили лэпбук  «Малая Родина –  Наша матушка – Тверь!                                               Тверской край».   (Е. Серёгина)                 </vt:lpstr>
      <vt:lpstr>                      Лэпбук: Малая родина – Тверской край.</vt:lpstr>
      <vt:lpstr>Малая родина - самое красивое и дорогое место на земле. Здесь самая красивая природа, самые красивые и добрые люди. Малая родина - здесь все свое, такое родное и любимое!</vt:lpstr>
      <vt:lpstr>Используем в работе мнемотаблицы, папки о природе родного края, альбомы и раскраски по народно – прикладному искусству.</vt:lpstr>
      <vt:lpstr>Своими руками сделали настольную игру «Мы шагаем по поселку».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МДОУ Заволжский детский сад «Колосок». Презентация по нравственно – патриотическому воспитанию «Уголок краеведения в старшей группе».</dc:title>
  <dc:creator>Home</dc:creator>
  <cp:lastModifiedBy>Home</cp:lastModifiedBy>
  <cp:revision>13</cp:revision>
  <dcterms:created xsi:type="dcterms:W3CDTF">2019-03-23T05:46:45Z</dcterms:created>
  <dcterms:modified xsi:type="dcterms:W3CDTF">2019-03-25T11:52:36Z</dcterms:modified>
</cp:coreProperties>
</file>