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</p:sldIdLst>
  <p:sldSz cx="9144000" cy="5715000" type="screen16x1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30" d="100"/>
          <a:sy n="130" d="100"/>
        </p:scale>
        <p:origin x="-1122" y="-138"/>
      </p:cViewPr>
      <p:guideLst>
        <p:guide orient="horz" pos="180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775355"/>
            <a:ext cx="7772400" cy="1225021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28865"/>
            <a:ext cx="2057400" cy="4876271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28865"/>
            <a:ext cx="6019800" cy="487627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672417"/>
            <a:ext cx="7772400" cy="1135063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333500"/>
            <a:ext cx="4038600" cy="377163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333500"/>
            <a:ext cx="4038600" cy="377163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27.03.2019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279261"/>
            <a:ext cx="4041775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1812396"/>
            <a:ext cx="4041775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27.03.2019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27.03.2019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27.03.2019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27542"/>
            <a:ext cx="3008313" cy="9683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27542"/>
            <a:ext cx="5111750" cy="487759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195917"/>
            <a:ext cx="3008313" cy="390921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27.03.2019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27.03.2019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333500"/>
            <a:ext cx="8229600" cy="37716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5296959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27.03.2019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5296959"/>
            <a:ext cx="2895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5296959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 rot="20507725">
            <a:off x="509416" y="2480800"/>
            <a:ext cx="1688232" cy="1460500"/>
          </a:xfrm>
          <a:noFill/>
        </p:spPr>
        <p:txBody>
          <a:bodyPr>
            <a:normAutofit fontScale="77500" lnSpcReduction="20000"/>
          </a:bodyPr>
          <a:lstStyle/>
          <a:p>
            <a:r>
              <a:rPr lang="ru-RU" dirty="0" smtClean="0">
                <a:solidFill>
                  <a:srgbClr val="7030A0"/>
                </a:solidFill>
              </a:rPr>
              <a:t>1-ая младшая группа «Гномики»</a:t>
            </a:r>
            <a:endParaRPr lang="ru-RU" dirty="0">
              <a:solidFill>
                <a:srgbClr val="7030A0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0559" y="697260"/>
            <a:ext cx="6703441" cy="502758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 rot="20440368">
            <a:off x="65645" y="632405"/>
            <a:ext cx="4030216" cy="1225021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«Уголок Краеведения»</a:t>
            </a: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1033" name="Picture 9" descr="https://i.pinimg.com/originals/ad/17/7f/ad177f589c59c4e90cb16667f285d7dd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835696" y="3291850"/>
            <a:ext cx="2036150" cy="2427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92881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91880" y="553244"/>
            <a:ext cx="1728192" cy="468395"/>
          </a:xfr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dirty="0" smtClean="0"/>
              <a:t>Цель: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979712" y="1273324"/>
            <a:ext cx="7040139" cy="936104"/>
          </a:xfrm>
        </p:spPr>
        <p:txBody>
          <a:bodyPr>
            <a:normAutofit fontScale="70000" lnSpcReduction="20000"/>
          </a:bodyPr>
          <a:lstStyle/>
          <a:p>
            <a:r>
              <a:rPr lang="ru-RU" dirty="0"/>
              <a:t>создание оптимальных условий для </a:t>
            </a:r>
            <a:r>
              <a:rPr lang="ru-RU" dirty="0" err="1"/>
              <a:t>воспитательно</a:t>
            </a:r>
            <a:r>
              <a:rPr lang="ru-RU" dirty="0"/>
              <a:t>-образовательной работы с детьми по краеведению и патриотическому воспитанию.</a:t>
            </a: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3347864" y="2353443"/>
            <a:ext cx="2016224" cy="692423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90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 smtClean="0"/>
              <a:t>Задачи:</a:t>
            </a:r>
            <a:endParaRPr lang="ru-RU" dirty="0"/>
          </a:p>
        </p:txBody>
      </p:sp>
      <p:sp>
        <p:nvSpPr>
          <p:cNvPr id="5" name="Объект 2"/>
          <p:cNvSpPr txBox="1">
            <a:spLocks/>
          </p:cNvSpPr>
          <p:nvPr/>
        </p:nvSpPr>
        <p:spPr>
          <a:xfrm>
            <a:off x="1979712" y="3265310"/>
            <a:ext cx="7056784" cy="1944216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Воспитывать у ребёнка чувство гордости, любви к своему родному краю, месту, где он родился, к своей семье.</a:t>
            </a:r>
          </a:p>
          <a:p>
            <a:r>
              <a:rPr lang="ru-RU" dirty="0" smtClean="0"/>
              <a:t>Изучение своего края исключительно</a:t>
            </a:r>
            <a:r>
              <a:rPr lang="ru-RU" dirty="0"/>
              <a:t>, как в воспитательном, так и в познавательном отношении</a:t>
            </a:r>
            <a:r>
              <a:rPr lang="ru-RU" dirty="0" smtClean="0"/>
              <a:t>.</a:t>
            </a:r>
          </a:p>
          <a:p>
            <a:r>
              <a:rPr lang="ru-RU" dirty="0" smtClean="0"/>
              <a:t>Развивать </a:t>
            </a:r>
            <a:r>
              <a:rPr lang="ru-RU" dirty="0"/>
              <a:t>познавательный интерес к изучению родного города, края.</a:t>
            </a:r>
          </a:p>
        </p:txBody>
      </p:sp>
      <p:pic>
        <p:nvPicPr>
          <p:cNvPr id="5122" name="Picture 2" descr="http://detsadkr.narod.ru/0_650cd_a17350f9_XL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627" y="1345332"/>
            <a:ext cx="1775709" cy="2449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31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97662"/>
            <a:ext cx="4860032" cy="36450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2168638"/>
            <a:ext cx="4496410" cy="337230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301665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21196"/>
            <a:ext cx="4536504" cy="340237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0298" y="2209428"/>
            <a:ext cx="4536504" cy="340237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831202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5212"/>
            <a:ext cx="4355976" cy="326698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2155422"/>
            <a:ext cx="4412909" cy="330968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905105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64</TotalTime>
  <Words>75</Words>
  <Application>Microsoft Office PowerPoint</Application>
  <PresentationFormat>Экран (16:10)</PresentationFormat>
  <Paragraphs>8</Paragraphs>
  <Slides>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</vt:i4>
      </vt:variant>
    </vt:vector>
  </HeadingPairs>
  <TitlesOfParts>
    <vt:vector size="6" baseType="lpstr">
      <vt:lpstr>Тема Office</vt:lpstr>
      <vt:lpstr>«Уголок Краеведения»</vt:lpstr>
      <vt:lpstr>Цель: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Компьютер</dc:creator>
  <cp:lastModifiedBy>Компьютер</cp:lastModifiedBy>
  <cp:revision>8</cp:revision>
  <dcterms:created xsi:type="dcterms:W3CDTF">2019-03-27T18:00:20Z</dcterms:created>
  <dcterms:modified xsi:type="dcterms:W3CDTF">2019-03-27T19:25:02Z</dcterms:modified>
</cp:coreProperties>
</file>