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59" r:id="rId6"/>
    <p:sldId id="264" r:id="rId7"/>
    <p:sldId id="260" r:id="rId8"/>
    <p:sldId id="263" r:id="rId9"/>
    <p:sldId id="25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34076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Приобщение детей к национальной культуре в условиях детского сада.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3768080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воспитатель: Попова М.Н.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23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412776"/>
            <a:ext cx="6336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Эрих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Ремарк писал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“Человек способен сохранить лишь то, что растет в нем самом”. Вот и мы стараемся зародить в маленьких душах наших детей разумное, доброе, вечное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087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истокам народной культуры, развитие интереса к национальным традициям является очень актуальным вопросом современности. Формирование чувства собственного достоинства у ребенка, как представителя своего народа, невозможно без обращения к историческим корням и национальным истокам народа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 в наше время,  в век научных технологий, очень трудно сохранять интерес к историческому прошлому.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накомство дошкольников нашей группы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национальными традициями, культурой эффективно проводить через ознакомление с краеведческим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приобщения детей к истокам национальной культуры 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следующие материалы: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692696"/>
            <a:ext cx="8856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традиционными видами народного искусства.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альбом «Народные промыслы России»,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лото «Народные промыслы»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2 мл гр фото\Новая папка\IMG_20191105_103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65" y="4481736"/>
            <a:ext cx="316835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 мл гр фото\Новая папка\IMG_20191105_1035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48762"/>
            <a:ext cx="3755410" cy="281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3516">
            <a:off x="6094206" y="1895241"/>
            <a:ext cx="3207956" cy="2405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user\Desktop\2 мл гр фото\Новая папка\IMG_20191105_1034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5298" y="2715280"/>
            <a:ext cx="3558172" cy="2668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искусство.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Орнаментальная основа народного искусства доступна дошкольникам для восприятия и отображения в творческой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альбомы «Узоры, орнаменты», «Посмотри и раскрась»,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« Чудо узоры».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2 мл гр фото\Новая папка\IMG_20191105_103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9018">
            <a:off x="280848" y="2981752"/>
            <a:ext cx="2555039" cy="340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8276">
            <a:off x="6732668" y="2928762"/>
            <a:ext cx="2519846" cy="3359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2 мл гр фото\Новая папка\IMG_20191105_103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76" y="2708920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5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78" y="530096"/>
            <a:ext cx="5679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народными праздниками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268760"/>
            <a:ext cx="811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альбом « Народные праздники», папки- передвижки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user\Desktop\2 мл гр фото\Новая папка\IMG_20191105_130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60" y="1730425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2 мл гр фото\Новая папка\IMG_20191105_104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44" y="3012877"/>
            <a:ext cx="2697620" cy="3596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80528" y="1924934"/>
            <a:ext cx="3391272" cy="2543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579" y="486632"/>
            <a:ext cx="286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user\Desktop\2 мл гр фото\Новая папка\IMG_20191105_103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692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2 мл гр фото\Новая папка\IMG_20191105_103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792" y="980692"/>
            <a:ext cx="2250019" cy="300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2 мл гр фото\Новая папка\IMG_20191105_103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20113"/>
            <a:ext cx="3048615" cy="2286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2 мл гр фото\Новая папка\IMG_20191105_103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0" y="4075671"/>
            <a:ext cx="3076830" cy="230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 к национальной культуре идет и через музыкальные занятия, на которых музыкальный руководитель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детей с народным,  песенно-танцевальным творчеством.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038334" cy="3778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1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31720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условием приобщения детей к национальным традициям является тесная взаимосвязь с родителями. Прикосновение к истории своей семьи вызывает у ребенка сильные эмоции, заставляет сопереживать, внимательно относиться к памяти прошлого, к своим историческим корням. Работа с родителями способствует бережному отношению к традициям, сохранению семейных связей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альбом консультаций для родителей.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74029">
            <a:off x="5440536" y="3452146"/>
            <a:ext cx="3790013" cy="284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6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значение в формировании личности дошкольника имеет владение словом, постижение культуры своего народа через язык. В этом огромную помощь оказывает народный фольклор: сказки,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колыбельные песни, поговорки, стихи,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Ведь именно в них как нигде сохранились особенные черты народного характера, присущие ему нравственные ценности, представления о доброте, красоте, правде, храбрости, трудолюбии, верности. Знакомя детей с фольклором,    мы    тем    самым    приобщаем их    к   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общечеловеческим ценностям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альбом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поговорки, стихи, загадки»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94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334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Detsad</cp:lastModifiedBy>
  <cp:revision>21</cp:revision>
  <dcterms:created xsi:type="dcterms:W3CDTF">2019-11-05T12:17:59Z</dcterms:created>
  <dcterms:modified xsi:type="dcterms:W3CDTF">2019-11-06T09:51:04Z</dcterms:modified>
</cp:coreProperties>
</file>