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15" autoAdjust="0"/>
  </p:normalViewPr>
  <p:slideViewPr>
    <p:cSldViewPr>
      <p:cViewPr>
        <p:scale>
          <a:sx n="50" d="100"/>
          <a:sy n="50" d="100"/>
        </p:scale>
        <p:origin x="-1956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Новогодняя игрушка для конкурса. Фотоотчёт.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3886200"/>
            <a:ext cx="4784576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Подготовил воспитатель : Попова Мария Николаевна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.userapi.com/c858420/v858420736/174116/T9fNTJZTi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188640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8.userapi.com/c858420/v858420736/17410c/GmzzYc9Qp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912" y="3140967"/>
            <a:ext cx="4465577" cy="3349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40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/>
              <a:t>Спасибо за внимание!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5805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каждом детском саду в преддверии нового года проходят различные конкурсы на лучшую новогоднюю игрушку.</a:t>
            </a:r>
          </a:p>
          <a:p>
            <a:pPr marL="0" indent="0">
              <a:buNone/>
            </a:pPr>
            <a:r>
              <a:rPr lang="ru-RU" dirty="0" smtClean="0"/>
              <a:t>В нашем детском саду тоже проходил этот замечательный конкурс.</a:t>
            </a:r>
            <a:endParaRPr lang="ru-RU" dirty="0"/>
          </a:p>
        </p:txBody>
      </p:sp>
      <p:pic>
        <p:nvPicPr>
          <p:cNvPr id="1026" name="Picture 2" descr="https://sun9-3.userapi.com/c205520/v205520736/59d2d/r5YBIF8HS1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4" y="3805447"/>
            <a:ext cx="4032447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49.userapi.com/c205520/v205520736/59d41/nNm7PvWL-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805447"/>
            <a:ext cx="4070070" cy="3052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3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Кажется, мы уже видели много поделок, но фантазии родителей нет придела.</a:t>
            </a:r>
            <a:endParaRPr lang="ru-RU" dirty="0"/>
          </a:p>
        </p:txBody>
      </p:sp>
      <p:pic>
        <p:nvPicPr>
          <p:cNvPr id="3074" name="Picture 2" descr="C:\Users\user\Desktop\2 мл гр фото\Новая папка\IMG_20191216_162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2991120" cy="3988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2 мл гр фото\Новая папка\IMG_20191217_0717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95" y="2505848"/>
            <a:ext cx="2981406" cy="3975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овая папка\Новая папка\IMG_20191217_0813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08" y="2518874"/>
            <a:ext cx="2985666" cy="3980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8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Новая папка\IMG_20191217_0814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39"/>
            <a:ext cx="2520280" cy="3360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Новая папка\Новая папка\IMG_20191217_081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721"/>
            <a:ext cx="2482007" cy="3309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Новая папка\Новая папка\IMG_20191217_0820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342" y="145671"/>
            <a:ext cx="2590657" cy="3454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Новая папка\Новая папка\IMG_20191217_082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49012"/>
            <a:ext cx="2281629" cy="3042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Новая папка\Новая папка\IMG_20191217_0717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374" y="3549012"/>
            <a:ext cx="2295890" cy="3061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2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Новая папка\IMG_20191217_0820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6" y="404664"/>
            <a:ext cx="4212972" cy="5617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Новая папка\IMG_20191223_092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79" y="404664"/>
            <a:ext cx="4212972" cy="5617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Прежде всего, каждый конкурс- это совместная деятельность родителей и детей, так закладываются основы творческих способностей у детей.</a:t>
            </a:r>
          </a:p>
          <a:p>
            <a:pPr marL="0" indent="0">
              <a:buNone/>
            </a:pPr>
            <a:r>
              <a:rPr lang="ru-RU" dirty="0" smtClean="0"/>
              <a:t>На конкурс были представлены различные игрушки. Все игрушки были изготовлены </a:t>
            </a:r>
            <a:r>
              <a:rPr lang="ru-RU" dirty="0" smtClean="0"/>
              <a:t>с </a:t>
            </a:r>
            <a:r>
              <a:rPr lang="ru-RU" dirty="0" smtClean="0"/>
              <a:t>любовью.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6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Новая папка\IMG_20191217_0857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260648"/>
            <a:ext cx="4339661" cy="57862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Новая папка\Новая папка\IMG_20191217_09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59" y="277366"/>
            <a:ext cx="4327122" cy="5769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3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Новая папка\IMG_20191217_085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7886"/>
            <a:ext cx="5056026" cy="6741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980728"/>
            <a:ext cx="396044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У жюри была не лёгкая работа, рассмотреть и выбрать лучшие работы.</a:t>
            </a:r>
          </a:p>
          <a:p>
            <a:pPr marL="0" indent="0">
              <a:buNone/>
            </a:pPr>
            <a:r>
              <a:rPr lang="ru-RU" dirty="0" smtClean="0"/>
              <a:t>           Итогом конкурса стало, то, что все участники были награждены грамотами  в этом прекрасном конкурсе.</a:t>
            </a:r>
            <a:endParaRPr lang="ru-RU" dirty="0"/>
          </a:p>
        </p:txBody>
      </p:sp>
      <p:pic>
        <p:nvPicPr>
          <p:cNvPr id="1026" name="Picture 2" descr="https://sun9-35.userapi.com/c858420/v858420736/174120/0QgKF56OL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716016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91</Words>
  <Application>Microsoft Office PowerPoint</Application>
  <PresentationFormat>Экран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Новогодняя игрушка для конкурса. Фотоотчёт.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игрушка для конкурса. Фотоотчёт.</dc:title>
  <dc:creator>user</dc:creator>
  <cp:lastModifiedBy>Detsad</cp:lastModifiedBy>
  <cp:revision>9</cp:revision>
  <dcterms:created xsi:type="dcterms:W3CDTF">2020-02-06T06:15:23Z</dcterms:created>
  <dcterms:modified xsi:type="dcterms:W3CDTF">2020-02-07T06:38:48Z</dcterms:modified>
</cp:coreProperties>
</file>