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smtClean="0"/>
              <a:t>«Мой папа самый, самый….»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 группы «Бабочки» : Попова Мария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Праздник 23 февраля в детском саду- хороший повод для воспитания у дошкольников чувства патриотизма. Каждый год в детском саду проходят тематические недели к Дню защитника Отечества.</a:t>
            </a:r>
          </a:p>
          <a:p>
            <a:pPr marL="0" indent="0">
              <a:buNone/>
            </a:pPr>
            <a:r>
              <a:rPr lang="ru-RU" dirty="0" smtClean="0"/>
              <a:t>В это время в группах проводятся различные мероприятия: чтение художественной литературы, беседы, просмотр иллюстраций по военной тематике. Дети отгадывают загадки о разных родах войск, рисуют и лепят.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941568" cy="4453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большим интересом воспитанники с помощью воспитателей изготовили такие замечательные подарки для любимых </a:t>
            </a:r>
            <a:r>
              <a:rPr lang="ru-RU" dirty="0" smtClean="0"/>
              <a:t>пап и дедушек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2 мл гр фото\Новая папка\IMG_20200220_155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175078"/>
            <a:ext cx="5904657" cy="44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260648"/>
            <a:ext cx="7767527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Накануне праздника прошел утренник « Мой папа самый, самый….». Дети рассказывали стихи, играли с папами, мамами, пели песни.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351801" cy="446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2 мл гр фото\средняя группа\утренник 23 февраля\IMG_20200221_091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281282" cy="437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869560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Папы и дети проявляли большую активность, подарили друг другу хорошее настроение, радость общения и улыбки, показали какие они ловкие, выносливые и </a:t>
            </a:r>
            <a:r>
              <a:rPr lang="ru-RU" dirty="0" smtClean="0"/>
              <a:t>смелые.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2 мл гр фото\средняя группа\утренник 23 февраля\IMG_20200221_091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42" y="2780928"/>
            <a:ext cx="2788278" cy="371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 мл гр фото\средняя группа\утренник 23 февраля\IMG_20200221_091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58806"/>
            <a:ext cx="2804869" cy="373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 мл гр фото\средняя группа\утренник 23 февраля\IMG_20200221_093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8806"/>
            <a:ext cx="2137358" cy="379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 мл гр фото\средняя группа\утренник 23 февраля\IMG_20200221_093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620688"/>
            <a:ext cx="4158463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 мл гр фото\средняя группа\утренник 23 февраля\IMG_20200221_092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1" y="630076"/>
            <a:ext cx="4144380" cy="552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 мл гр фото\средняя группа\утренник 23 февраля\IMG_20200221_092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692696"/>
            <a:ext cx="4158966" cy="554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 мл гр фото\средняя группа\утренник 23 февраля\IMG_20200221_091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" y="692696"/>
            <a:ext cx="4157972" cy="554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47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«Мой папа самый, самый….»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8</cp:revision>
  <dcterms:created xsi:type="dcterms:W3CDTF">2020-02-20T13:11:11Z</dcterms:created>
  <dcterms:modified xsi:type="dcterms:W3CDTF">2020-02-25T14:48:52Z</dcterms:modified>
</cp:coreProperties>
</file>