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0" r:id="rId6"/>
    <p:sldId id="286" r:id="rId7"/>
    <p:sldId id="287" r:id="rId8"/>
    <p:sldId id="271" r:id="rId9"/>
    <p:sldId id="283" r:id="rId10"/>
    <p:sldId id="284" r:id="rId11"/>
    <p:sldId id="288" r:id="rId12"/>
    <p:sldId id="273" r:id="rId13"/>
    <p:sldId id="274" r:id="rId14"/>
    <p:sldId id="275" r:id="rId15"/>
    <p:sldId id="277" r:id="rId16"/>
    <p:sldId id="278" r:id="rId17"/>
    <p:sldId id="279" r:id="rId18"/>
    <p:sldId id="28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D25"/>
    <a:srgbClr val="134D1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8/70934/images/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02" cy="68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41870">
            <a:off x="326725" y="735196"/>
            <a:ext cx="7580099" cy="851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КОНСУЛЬТАТИВНЫЙ ПУНКТ</a:t>
            </a:r>
            <a:endParaRPr lang="ru-RU" sz="4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4725144"/>
            <a:ext cx="2261546" cy="11521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МДОУ «ЗАВОЛЖСКИЙ ДЕТСКИЙ САД «КОЛОСОК»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3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консультативного  пункта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ДОУ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психолог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669674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9657" y="2065610"/>
            <a:ext cx="69127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компетенции родителей (законных представителе), получивших методическую,  психолого-педагогическую, диагностическую и консультативную помощь.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6895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психолого-педагогической помощи родителям (законным представителям) в Консультативном пункте строится на основе интеграции деятельности специалистов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tsad\Documents\Bluetooth\Share\IMG-2020030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2331"/>
            <a:ext cx="3676913" cy="255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Detsad\Documents\Bluetooth\Share\20200306_105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14977"/>
            <a:ext cx="3996444" cy="22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Detsad\Desktop\IMG-20200306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37879"/>
            <a:ext cx="311181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78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88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88569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поможет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ребенку:</a:t>
            </a:r>
          </a:p>
        </p:txBody>
      </p:sp>
      <p:pic>
        <p:nvPicPr>
          <p:cNvPr id="1026" name="Picture 2" descr="C:\Users\Detsad\Documents\Bluetooth\Share\IMG-f9454b97649a5cdd22c490c2c72c4bf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95329"/>
            <a:ext cx="2620462" cy="349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Detsad\Documents\Bluetooth\Share\20200311_09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3762"/>
            <a:ext cx="3620662" cy="2855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828092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эмоционально-личностные проблемы;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уровень развития познавательных процессов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(внимания, память, мышление, воображение…);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детско-родительские отношения;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проведет диагностическое обследование уровня психологической готовности ребенка к обучению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7336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  <a:t>Старшая медицинская сестра</a:t>
            </a:r>
            <a:r>
              <a:rPr lang="ru-RU" sz="4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  <a:t/>
            </a:r>
            <a:br>
              <a:rPr lang="ru-RU" sz="4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63284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окажут помощь в составлении режима дня и организации   правильного питания ребенка;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научат проводить закаливающие процедуры с учетом индивидуальных особенностей Вашего ребенка;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дадут советы по вопросам профилактики различных   заболеваний</a:t>
            </a:r>
          </a:p>
        </p:txBody>
      </p:sp>
      <p:pic>
        <p:nvPicPr>
          <p:cNvPr id="4098" name="Picture 2" descr="C:\Users\Detsad\Documents\Bluetooth\Share\20200306_095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266232" cy="296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92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пункта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покажут Вам различные приемы, игры, упражнения для познавательного и физического развития Вашего ребенка;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проконсультируют Вас по вопросам воспитания, обучения и   развития Ваших детей.</a:t>
            </a:r>
          </a:p>
          <a:p>
            <a:pPr marL="342900" lvl="0" indent="-342900">
              <a:spcBef>
                <a:spcPct val="20000"/>
              </a:spcBef>
            </a:pPr>
            <a:endParaRPr lang="ru-RU" sz="3200" dirty="0">
              <a:solidFill>
                <a:srgbClr val="604878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5122" name="Picture 2" descr="C:\Users\Detsad\Documents\Bluetooth\Share\20200306_094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536504" cy="255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Detsad\AppData\Local\Microsoft\Windows\Burn\Burn\фото 2016-2017\ФОТО сад\101CANON\IMG_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2922488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6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Detsad\AppData\Local\Microsoft\Windows\Burn\Burn\фото 2016-2017\флешка explay\101CANON\IMG_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Users\Detsad\AppData\Local\Microsoft\Windows\Burn\Burn\Документы1\фото сад\фото для О.В\Фото собрание\DSC03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89" y="3802999"/>
            <a:ext cx="3598672" cy="269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Detsad\AppData\Local\Microsoft\Windows\Burn\Burn\Документы1\фото сад\фото для О.В\Фото собрание\DSC03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09" y="137571"/>
            <a:ext cx="4355976" cy="326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58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Detsad\Documents\Bluetooth\Share\20200306_10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87" y="3284984"/>
            <a:ext cx="563262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7048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06489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 прекрасным миром музыки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проконсультирует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 вопросам организации музыкального воспитания детей в семье.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сопровождение детей, не посещающих детский сад - это система профессиональной деятельности специалистов ДОУ, направленная на создание социально-психологических условий для успешного воспитания, обучения и развития ребенка на каждом возрастном этапе.</a:t>
            </a:r>
          </a:p>
        </p:txBody>
      </p:sp>
    </p:spTree>
    <p:extLst>
      <p:ext uri="{BB962C8B-B14F-4D97-AF65-F5344CB8AC3E}">
        <p14:creationId xmlns:p14="http://schemas.microsoft.com/office/powerpoint/2010/main" val="23821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a5/00131b74-0e0cb7c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5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51620" y="3933056"/>
            <a:ext cx="6840760" cy="108011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134D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134D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27"/>
            <a:ext cx="9144000" cy="68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92888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32656"/>
            <a:ext cx="7632847" cy="121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546026"/>
            <a:ext cx="8172907" cy="2098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получении психолого-педагогической помощи детям, не посещающим ДОУ , для обеспечения равных стартовых возможностей при поступлении в школу</a:t>
            </a:r>
          </a:p>
          <a:p>
            <a:pPr lvl="0"/>
            <a:endParaRPr lang="ru-RU" sz="2000" dirty="0">
              <a:solidFill>
                <a:srgbClr val="60487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2996952"/>
            <a:ext cx="8640961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достаточная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информированность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 в области современных игровых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</a:p>
          <a:p>
            <a:pPr lvl="0">
              <a:buBlip>
                <a:blip r:embed="rId4"/>
              </a:buBlip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тсутствие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целенаправленного обучения родителей способам применения различных видов игровых средств и оборудования, организации на их основе развивающих игр, а также методам игрового взаимодействия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7148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27"/>
            <a:ext cx="9144000" cy="68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64096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Консультативного пункта является: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08920"/>
            <a:ext cx="813690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6048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единства и преемственности семейного и общественного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012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7849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  <a:t>Задачи Консультативного пункта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784976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всесторонней помощи родителям (законным представителям) и детям 5-6 лет, не посещающим образовательные учреждения, в обеспечении равных стартовых возможностей при поступлении в школу; 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оказание консультативной и практической помощи родителям (законным представителям) по различным вопросам воспитания, обучения и развития ребенка дошкольного возраста; 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оказание содействия в социализации детей дошкольного возраста, не посещающих образовательные учреждения; 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педагогических знаний родителей. </a:t>
            </a:r>
          </a:p>
        </p:txBody>
      </p:sp>
    </p:spTree>
    <p:extLst>
      <p:ext uri="{BB962C8B-B14F-4D97-AF65-F5344CB8AC3E}">
        <p14:creationId xmlns:p14="http://schemas.microsoft.com/office/powerpoint/2010/main" val="1735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89289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организации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консультационного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пункта: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842493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конфиденциальности: информация об особенностях ребенка и его семье не разглашается без согласия родителей;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комплексности: работа с ребенком и его семьей осуществляется командой специалистов разного профиля;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научности: информация, предоставляемая учреждением должна быть достоверной и иметь научную основу;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доступности: все информация для родителей дается в доступной форме без использования излишней терминологии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работы консультативного пункта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705678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родителей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136" y="2660126"/>
            <a:ext cx="705678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к специалистам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4578" y="3904595"/>
            <a:ext cx="705678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специалистов по запросу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13176"/>
            <a:ext cx="705678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и ребёнку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39951" y="2060848"/>
            <a:ext cx="403019" cy="464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56628" y="4548538"/>
            <a:ext cx="403019" cy="464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168981" y="3250299"/>
            <a:ext cx="403019" cy="464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регулирующие работу консультативного пункта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консультативного пункта;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консультативном пункте;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пункта, заверенный руководителем ДОУ;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" y="0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работы с родителями и детьми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00184" y="2610803"/>
            <a:ext cx="1368152" cy="171231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43608" y="1884957"/>
            <a:ext cx="1368152" cy="171231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29761" y="1628800"/>
            <a:ext cx="1368152" cy="171231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25144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0014" y="5445224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1689" y="4718631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организации деятельности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Консультативного пункта: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об услугах;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групповые (очные) консультации;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Дистанционное консультирование;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с родителями тренинги, дискуссии;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занятия с ребёнком в присутствии родителей;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занятия с родителями и с детьми;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Мастер-классы;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Экскурсии-знакомства;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ключевых ситуаций по созданию условий для игровой деятельности и воспитанию детей в семье.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480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38</cp:revision>
  <dcterms:created xsi:type="dcterms:W3CDTF">2020-03-03T15:32:01Z</dcterms:created>
  <dcterms:modified xsi:type="dcterms:W3CDTF">2020-03-11T14:04:18Z</dcterms:modified>
</cp:coreProperties>
</file>