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7" r:id="rId8"/>
    <p:sldId id="268" r:id="rId9"/>
    <p:sldId id="261" r:id="rId10"/>
    <p:sldId id="265" r:id="rId11"/>
    <p:sldId id="263" r:id="rId12"/>
    <p:sldId id="266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700808"/>
            <a:ext cx="7772400" cy="129614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8 марта!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43711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 воспитатель группы «Бабочки» : Попова Мария Николаевна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2 мл гр фото\средняя группа\утренник 8 марта\IMG-1d557e812d477ca41ab6603d08e4935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597674" cy="6395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2 мл гр фото\средняя группа\утренник 8 марта\IMG_20200305_102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54" y="332656"/>
            <a:ext cx="4688886" cy="6251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7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Ребята приготовили открытки для любимых мам и поздравили с праздником.</a:t>
            </a:r>
            <a:endParaRPr lang="ru-RU" dirty="0"/>
          </a:p>
        </p:txBody>
      </p:sp>
      <p:pic>
        <p:nvPicPr>
          <p:cNvPr id="7171" name="Picture 3" descr="C:\Users\user\Desktop\2 мл гр фото\средняя группа\утренник 8 марта\IMG_20200305_0918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09737"/>
            <a:ext cx="2842284" cy="37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2 мл гр фото\средняя группа\утренник 8 марта\IMG_20200305_0919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4413781" cy="3310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6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 мл гр фото\средняя группа\утренник 8 марта\IMG_20200305_1114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33364"/>
            <a:ext cx="6768752" cy="5076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1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8229600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 есть только один человек, который любит тебя больше жизни - мама.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"Мама" - первое и самое главное слово! С него начинается жизнь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056" y="2276872"/>
            <a:ext cx="8496944" cy="33843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детском саду - самый трогательный и нежный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Он посвящён - самым милым и нежным, любимым, родным! Это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всех женщин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детском саду состоялось поздравление всех женщин. Дети с радостью ждали этого дня, им очень хотелось поздравить своих мам, бабушек, сестёр и педагогов. Все возрастные группы приготовили настоящие концерты. Стихи, песни, танцы, игры, забавные сценки-чего тут только не было?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8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2 мл гр фото\средняя группа\утренник 8 марта\IMG_20200305_104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" y="1124744"/>
            <a:ext cx="3928502" cy="5238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2 мл гр фото\средняя группа\утренник 8 марта\IMG_20200305_1034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49" y="1458438"/>
            <a:ext cx="4667091" cy="3500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 мл гр фото\средняя группа\утренник 8 марта\IMG_20200305_102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9876"/>
            <a:ext cx="3672408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2 мл гр фото\средняя группа\утренник 8 марта\IMG_20200305_1014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76003"/>
            <a:ext cx="3672408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 мл гр фото\средняя группа\утренник 8 марта\IMG_20200305_0959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176464" cy="5568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2 мл гр фото\средняя группа\утренник 8 марта\IMG_20200305_1037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248472" cy="5664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 мл гр фото\средняя группа\утренник 8 марта\IMG_20200305_103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195986" cy="5594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2 мл гр фото\средняя группа\утренник 8 марта\IMG_20200305_103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4195986" cy="5594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6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 мл гр фото\средняя группа\утренник 8 марта\IMG-d18949ffcfd77744f9f491ec5b10230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901">
            <a:off x="971600" y="404664"/>
            <a:ext cx="3233133" cy="5747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2 мл гр фото\средняя группа\утренник 8 марта\IMG-f410c52c2b2804307571b443580ab69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860">
            <a:off x="5274322" y="404663"/>
            <a:ext cx="3233133" cy="5747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8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519" y="22048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праздниках было много гостей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остались равнодушными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задорно аплодировали, принимали участие в конкурсах.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получился удивительно светлым и по - весеннему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«тёплым»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8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57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8 марта!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8 марта!</dc:title>
  <dc:creator>user</dc:creator>
  <cp:lastModifiedBy>HP</cp:lastModifiedBy>
  <cp:revision>9</cp:revision>
  <dcterms:created xsi:type="dcterms:W3CDTF">2020-03-19T11:49:33Z</dcterms:created>
  <dcterms:modified xsi:type="dcterms:W3CDTF">2020-03-19T13:26:38Z</dcterms:modified>
</cp:coreProperties>
</file>