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23B-3D94-4043-A4F1-7628C346B40A}" type="datetimeFigureOut">
              <a:rPr lang="ru-RU" smtClean="0"/>
              <a:pPr/>
              <a:t>12.06.2019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A471-044B-4FED-96EB-1BA5AF25F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353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23B-3D94-4043-A4F1-7628C346B40A}" type="datetimeFigureOut">
              <a:rPr lang="ru-RU" smtClean="0"/>
              <a:pPr/>
              <a:t>12.06.2019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A471-044B-4FED-96EB-1BA5AF25F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4448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23B-3D94-4043-A4F1-7628C346B40A}" type="datetimeFigureOut">
              <a:rPr lang="ru-RU" smtClean="0"/>
              <a:pPr/>
              <a:t>12.06.2019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A471-044B-4FED-96EB-1BA5AF25F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5324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23B-3D94-4043-A4F1-7628C346B40A}" type="datetimeFigureOut">
              <a:rPr lang="ru-RU" smtClean="0"/>
              <a:pPr/>
              <a:t>12.06.2019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A471-044B-4FED-96EB-1BA5AF25F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9321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23B-3D94-4043-A4F1-7628C346B40A}" type="datetimeFigureOut">
              <a:rPr lang="ru-RU" smtClean="0"/>
              <a:pPr/>
              <a:t>12.06.2019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A471-044B-4FED-96EB-1BA5AF25F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6013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23B-3D94-4043-A4F1-7628C346B40A}" type="datetimeFigureOut">
              <a:rPr lang="ru-RU" smtClean="0"/>
              <a:pPr/>
              <a:t>12.06.2019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A471-044B-4FED-96EB-1BA5AF25F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8654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23B-3D94-4043-A4F1-7628C346B40A}" type="datetimeFigureOut">
              <a:rPr lang="ru-RU" smtClean="0"/>
              <a:pPr/>
              <a:t>12.06.2019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A471-044B-4FED-96EB-1BA5AF25F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8098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23B-3D94-4043-A4F1-7628C346B40A}" type="datetimeFigureOut">
              <a:rPr lang="ru-RU" smtClean="0"/>
              <a:pPr/>
              <a:t>12.06.2019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A471-044B-4FED-96EB-1BA5AF25F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4944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23B-3D94-4043-A4F1-7628C346B40A}" type="datetimeFigureOut">
              <a:rPr lang="ru-RU" smtClean="0"/>
              <a:pPr/>
              <a:t>12.06.2019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A471-044B-4FED-96EB-1BA5AF25F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3141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23B-3D94-4043-A4F1-7628C346B40A}" type="datetimeFigureOut">
              <a:rPr lang="ru-RU" smtClean="0"/>
              <a:pPr/>
              <a:t>12.06.2019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A471-044B-4FED-96EB-1BA5AF25F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067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23B-3D94-4043-A4F1-7628C346B40A}" type="datetimeFigureOut">
              <a:rPr lang="ru-RU" smtClean="0"/>
              <a:pPr/>
              <a:t>12.06.2019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A471-044B-4FED-96EB-1BA5AF25F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496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E023B-3D94-4043-A4F1-7628C346B40A}" type="datetimeFigureOut">
              <a:rPr lang="ru-RU" smtClean="0"/>
              <a:pPr/>
              <a:t>12.06.2019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DA471-044B-4FED-96EB-1BA5AF25F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0652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15686" y="1071546"/>
            <a:ext cx="6528314" cy="339897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Monotype Corsiva" panose="03010101010201010101" pitchFamily="66" charset="0"/>
              </a:rPr>
              <a:t/>
            </a:r>
            <a:br>
              <a:rPr lang="ru-RU" dirty="0" smtClean="0">
                <a:latin typeface="Monotype Corsiva" panose="03010101010201010101" pitchFamily="66" charset="0"/>
              </a:rPr>
            </a:br>
            <a:r>
              <a:rPr lang="ru-RU" dirty="0" smtClean="0">
                <a:latin typeface="Monotype Corsiva" panose="03010101010201010101" pitchFamily="66" charset="0"/>
              </a:rPr>
              <a:t>ТВОРЧЕСКИЕ КРУЖКИ </a:t>
            </a:r>
            <a:br>
              <a:rPr lang="ru-RU" dirty="0" smtClean="0">
                <a:latin typeface="Monotype Corsiva" panose="03010101010201010101" pitchFamily="66" charset="0"/>
              </a:rPr>
            </a:br>
            <a:r>
              <a:rPr lang="ru-RU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«ТВОРЧЕСКАЯ МАСТЕРСКАЯ» </a:t>
            </a:r>
            <a:br>
              <a:rPr lang="ru-RU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200" dirty="0" smtClean="0">
                <a:latin typeface="Monotype Corsiva" panose="03010101010201010101" pitchFamily="66" charset="0"/>
              </a:rPr>
              <a:t>ДЛЯ ДЕТЕЙ С 5 ЛЕТ</a:t>
            </a:r>
            <a:r>
              <a:rPr lang="ru-RU" dirty="0" smtClean="0">
                <a:latin typeface="Monotype Corsiva" panose="03010101010201010101" pitchFamily="66" charset="0"/>
              </a:rPr>
              <a:t/>
            </a:r>
            <a:br>
              <a:rPr lang="ru-RU" dirty="0" smtClean="0">
                <a:latin typeface="Monotype Corsiva" panose="03010101010201010101" pitchFamily="66" charset="0"/>
              </a:rPr>
            </a:br>
            <a:r>
              <a:rPr lang="ru-RU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«УМЕЛЫЕ РУЧКИ»</a:t>
            </a:r>
            <a:br>
              <a:rPr lang="ru-RU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2200" dirty="0" smtClean="0">
                <a:latin typeface="Monotype Corsiva" panose="03010101010201010101" pitchFamily="66" charset="0"/>
              </a:rPr>
              <a:t>ДЛЯ ДЕТЕЙ С 3 ЛЕТ</a:t>
            </a:r>
            <a:endParaRPr lang="ru-RU" sz="2200" dirty="0"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44624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№2» с. Ижма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«Челядьöс 2 №-а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видзан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н» школаöдз велöдан Изьва сиктса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Муниципальнöй сьöмкуд учреждение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4688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556792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Monotype Corsiva" panose="03010101010201010101" pitchFamily="66" charset="0"/>
              </a:rPr>
              <a:t>«Творческая мастерская»</a:t>
            </a:r>
            <a:endParaRPr lang="ru-RU" b="1" dirty="0">
              <a:latin typeface="Monotype Corsiva" panose="03010101010201010101" pitchFamily="66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287790" y="2492896"/>
            <a:ext cx="4532682" cy="4104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latin typeface="Monotype Corsiva" panose="03010101010201010101" pitchFamily="66" charset="0"/>
              </a:rPr>
              <a:t>Направления работы: лепка из соленого теста, </a:t>
            </a:r>
            <a:r>
              <a:rPr lang="ru-RU" dirty="0" err="1" smtClean="0">
                <a:latin typeface="Monotype Corsiva" panose="03010101010201010101" pitchFamily="66" charset="0"/>
              </a:rPr>
              <a:t>пластилинография</a:t>
            </a:r>
            <a:r>
              <a:rPr lang="ru-RU" dirty="0" smtClean="0">
                <a:latin typeface="Monotype Corsiva" panose="03010101010201010101" pitchFamily="66" charset="0"/>
              </a:rPr>
              <a:t>, нетрадиционная  творческая </a:t>
            </a:r>
            <a:r>
              <a:rPr lang="ru-RU" dirty="0" smtClean="0">
                <a:latin typeface="Monotype Corsiva" panose="03010101010201010101" pitchFamily="66" charset="0"/>
              </a:rPr>
              <a:t>деятельность(аппликация</a:t>
            </a:r>
            <a:r>
              <a:rPr lang="ru-RU" dirty="0" smtClean="0">
                <a:latin typeface="Monotype Corsiva" panose="03010101010201010101" pitchFamily="66" charset="0"/>
              </a:rPr>
              <a:t>), шитье, вышивание.</a:t>
            </a:r>
            <a:endParaRPr lang="ru-RU" dirty="0">
              <a:latin typeface="Monotype Corsiva" panose="03010101010201010101" pitchFamily="66" charset="0"/>
            </a:endParaRPr>
          </a:p>
        </p:txBody>
      </p:sp>
      <p:pic>
        <p:nvPicPr>
          <p:cNvPr id="3074" name="Picture 2" descr="https://pp.userapi.com/c855416/v855416365/4c9dd/fy0ZH50n8F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26639">
            <a:off x="662852" y="2638804"/>
            <a:ext cx="2954578" cy="393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70254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pp.userapi.com/c853620/v853620365/4d91d/HivDoclsBK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277" t="45031"/>
          <a:stretch/>
        </p:blipFill>
        <p:spPr bwMode="auto">
          <a:xfrm>
            <a:off x="0" y="2708920"/>
            <a:ext cx="4088979" cy="565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pp.userapi.com/c850232/v850232213/eef34/7Y8chx0mrW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3704" y="2564904"/>
            <a:ext cx="5164689" cy="351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pp.userapi.com/c849432/v849432939/f1aa8/Af0vdMq1Ix0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132551">
            <a:off x="177838" y="462556"/>
            <a:ext cx="5307013" cy="2985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51368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35038">
            <a:off x="6326811" y="2954986"/>
            <a:ext cx="2493869" cy="3325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https://pp.userapi.com/c849532/v849532365/19cdd9/IEapdbmecq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09799">
            <a:off x="314687" y="2525186"/>
            <a:ext cx="2808312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pp.userapi.com/c848624/v848624365/19e07e/KoUF-h4yJe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060848"/>
            <a:ext cx="2520280" cy="336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12148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2" y="1709936"/>
            <a:ext cx="5781328" cy="1143000"/>
          </a:xfrm>
        </p:spPr>
        <p:txBody>
          <a:bodyPr/>
          <a:lstStyle/>
          <a:p>
            <a:r>
              <a:rPr lang="ru-RU" b="1" dirty="0" smtClean="0">
                <a:latin typeface="Monotype Corsiva" panose="03010101010201010101" pitchFamily="66" charset="0"/>
              </a:rPr>
              <a:t>«Умелые ручки»</a:t>
            </a:r>
            <a:endParaRPr lang="ru-RU" b="1" dirty="0">
              <a:latin typeface="Monotype Corsiva" panose="03010101010201010101" pitchFamily="66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24944"/>
            <a:ext cx="4748345" cy="3561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s://pp.userapi.com/c635104/v635104629/34510/vHUi5d48my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03786">
            <a:off x="5392442" y="311217"/>
            <a:ext cx="3528393" cy="352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7969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670366">
            <a:off x="389475" y="855369"/>
            <a:ext cx="4749389" cy="3562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https://pp.userapi.com/c856124/v856124365/4db1a/D3W9prVGc3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068960"/>
            <a:ext cx="4704522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33644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3058" y="0"/>
            <a:ext cx="6975406" cy="3923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https://pp.userapi.com/c847020/v847020923/1b5899/F5z1_lEwPn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3361" y="3617640"/>
            <a:ext cx="5760639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pp.userapi.com/c847020/v847020923/1b58ab/nOEc_I-6RR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544" r="17782"/>
          <a:stretch/>
        </p:blipFill>
        <p:spPr bwMode="auto">
          <a:xfrm>
            <a:off x="214282" y="3786190"/>
            <a:ext cx="3034297" cy="263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12866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-171400"/>
            <a:ext cx="5266928" cy="1143000"/>
          </a:xfrm>
        </p:spPr>
        <p:txBody>
          <a:bodyPr/>
          <a:lstStyle/>
          <a:p>
            <a:r>
              <a:rPr lang="ru-RU" b="1" dirty="0" smtClean="0">
                <a:latin typeface="Monotype Corsiva" panose="03010101010201010101" pitchFamily="66" charset="0"/>
              </a:rPr>
              <a:t>«Шах и Мат»</a:t>
            </a:r>
            <a:endParaRPr lang="ru-RU" b="1" dirty="0">
              <a:latin typeface="Monotype Corsiva" panose="03010101010201010101" pitchFamily="66" charset="0"/>
            </a:endParaRPr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33944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5" descr="https://pp.userapi.com/c855136/v855136365/4cd41/DjFtxCaDtuM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7" descr="https://pp.userapi.com/c855136/v855136365/4cd41/DjFtxCaDtuM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9" descr="https://pp.userapi.com/c846018/v846018365/20f47f/scIvy0GJOms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1" descr="https://pp.userapi.com/c846018/v846018365/20f47f/scIvy0GJOms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3" descr="https://pp.userapi.com/c847019/v847019365/209b4f/uSfqIY0MZKM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82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5214" y="2393504"/>
            <a:ext cx="3348372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16" descr="https://pp.userapi.com/c849424/v849424365/19277f/pB7OMiAr5MI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85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20656">
            <a:off x="2624889" y="2073237"/>
            <a:ext cx="3358367" cy="4477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06891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p.userapi.com/c846017/v846017939/15fdf2/PiYjxSzODL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651"/>
          <a:stretch>
            <a:fillRect/>
          </a:stretch>
        </p:blipFill>
        <p:spPr bwMode="auto">
          <a:xfrm>
            <a:off x="4353664" y="2500306"/>
            <a:ext cx="4790336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755"/>
            <a:ext cx="3793207" cy="674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17396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81192">
            <a:off x="244649" y="426953"/>
            <a:ext cx="5714409" cy="3214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https://pp.userapi.com/c845120/v845120939/160dee/PzSNYzatRY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74191" y="3770657"/>
            <a:ext cx="5488609" cy="308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8064" y="1988840"/>
            <a:ext cx="39959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Monotype Corsiva" panose="03010101010201010101" pitchFamily="66" charset="0"/>
              </a:rPr>
              <a:t>«Танцевальная </a:t>
            </a:r>
            <a:r>
              <a:rPr lang="ru-RU" sz="4800" b="1" dirty="0" smtClean="0">
                <a:latin typeface="Monotype Corsiva" panose="03010101010201010101" pitchFamily="66" charset="0"/>
              </a:rPr>
              <a:t>мозаика</a:t>
            </a:r>
            <a:r>
              <a:rPr lang="ru-RU" sz="2400" b="1" dirty="0" smtClean="0"/>
              <a:t>»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773536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6512" y="-171400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Monotype Corsiva" panose="03010101010201010101" pitchFamily="66" charset="0"/>
              </a:rPr>
              <a:t>«Школа </a:t>
            </a:r>
            <a:r>
              <a:rPr lang="ru-RU" b="1" dirty="0" err="1" smtClean="0">
                <a:latin typeface="Monotype Corsiva" panose="03010101010201010101" pitchFamily="66" charset="0"/>
              </a:rPr>
              <a:t>креативного</a:t>
            </a:r>
            <a:r>
              <a:rPr lang="ru-RU" b="1" dirty="0" smtClean="0">
                <a:latin typeface="Monotype Corsiva" panose="03010101010201010101" pitchFamily="66" charset="0"/>
              </a:rPr>
              <a:t> </a:t>
            </a:r>
            <a:r>
              <a:rPr lang="ru-RU" b="1" dirty="0" smtClean="0">
                <a:latin typeface="Monotype Corsiva" panose="03010101010201010101" pitchFamily="66" charset="0"/>
              </a:rPr>
              <a:t>мышления»</a:t>
            </a:r>
            <a:endParaRPr lang="ru-RU" b="1" dirty="0">
              <a:latin typeface="Monotype Corsiva" panose="03010101010201010101" pitchFamily="66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820072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71</Words>
  <Application>Microsoft Office PowerPoint</Application>
  <PresentationFormat>Экран (4:3)</PresentationFormat>
  <Paragraphs>11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ТВОРЧЕСКИЕ КРУЖКИ  «ТВОРЧЕСКАЯ МАСТЕРСКАЯ»  ДЛЯ ДЕТЕЙ С 5 ЛЕТ «УМЕЛЫЕ РУЧКИ» ДЛЯ ДЕТЕЙ С 3 ЛЕТ</vt:lpstr>
      <vt:lpstr>«Творческая мастерская»</vt:lpstr>
      <vt:lpstr>Слайд 3</vt:lpstr>
      <vt:lpstr>Слайд 4</vt:lpstr>
      <vt:lpstr>«Умелые ручки»</vt:lpstr>
      <vt:lpstr>Слайд 6</vt:lpstr>
      <vt:lpstr>Слайд 7</vt:lpstr>
      <vt:lpstr>«Шах и Мат»</vt:lpstr>
      <vt:lpstr>Слайд 9</vt:lpstr>
      <vt:lpstr>Слайд 10</vt:lpstr>
      <vt:lpstr>«Школа креативного мышления»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ТВОРЧЕСКИЕ КРУЖКИ  «ТВОРЧЕСКАЯ МАСТЕРСКАЯ» ДЛЯ ДЕТЕЙ С 5 ЛЕТ «УМЕЛЫЕ РУЧКИ» ДЛЯ ДЕТЕЙ С 3 ЛЕТ</dc:title>
  <dc:creator>Admin</dc:creator>
  <cp:lastModifiedBy>Admin</cp:lastModifiedBy>
  <cp:revision>14</cp:revision>
  <dcterms:created xsi:type="dcterms:W3CDTF">2019-05-24T06:55:39Z</dcterms:created>
  <dcterms:modified xsi:type="dcterms:W3CDTF">2019-06-11T20:40:16Z</dcterms:modified>
</cp:coreProperties>
</file>