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7" r:id="rId5"/>
    <p:sldId id="270" r:id="rId6"/>
    <p:sldId id="259" r:id="rId7"/>
    <p:sldId id="262" r:id="rId8"/>
    <p:sldId id="261" r:id="rId9"/>
    <p:sldId id="264" r:id="rId10"/>
    <p:sldId id="272" r:id="rId11"/>
    <p:sldId id="263" r:id="rId12"/>
    <p:sldId id="271" r:id="rId13"/>
    <p:sldId id="265" r:id="rId14"/>
    <p:sldId id="268" r:id="rId15"/>
    <p:sldId id="269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DB02AF-247C-48FD-8431-D46E4B716F1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D6917D-00F5-4A1C-9A58-126F069BA9B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501008"/>
            <a:ext cx="8305800" cy="3240360"/>
          </a:xfrm>
        </p:spPr>
        <p:txBody>
          <a:bodyPr/>
          <a:lstStyle/>
          <a:p>
            <a:r>
              <a:rPr lang="ru-RU" sz="24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Зарцына</a:t>
            </a:r>
            <a: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Людмила   Никитична. </a:t>
            </a:r>
            <a:b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Завуч - ЭПОХА</a:t>
            </a:r>
            <a:r>
              <a:rPr lang="ru-RU" sz="24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(85-летию со дня рождения посвящается)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аучно-практическая студенческая конференция 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«Береги себя - Береги здоровье - Береги Отечество»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Авторы работы: </a:t>
            </a:r>
          </a:p>
          <a:p>
            <a:pPr algn="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оллектив преподавателей колледжа.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– 2022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1944216"/>
          </a:xfrm>
        </p:spPr>
        <p:txBody>
          <a:bodyPr/>
          <a:lstStyle/>
          <a:p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Бюджетное профессиональное образовательное учреждение </a:t>
            </a:r>
            <a:b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Воронежской области Борисоглебский медицинский </a:t>
            </a:r>
            <a:r>
              <a:rPr lang="ru-RU" sz="20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sz="24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79525\Desktop\Презент.Зарцына Л.Н\XX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0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8721023" cy="390655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332656"/>
            <a:ext cx="8712968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Именно Людмила Никитична стала </a:t>
            </a:r>
            <a:r>
              <a:rPr lang="ru-RU" dirty="0"/>
              <a:t>организатором первого юбилейного концерта, посвященного </a:t>
            </a:r>
            <a:r>
              <a:rPr lang="ru-RU" sz="3200" dirty="0"/>
              <a:t>10</a:t>
            </a:r>
            <a:r>
              <a:rPr lang="ru-RU" dirty="0"/>
              <a:t>-летию ансамбля, написав сценарий этого мероприятия и выступив в качестве главного режиссера юбилея. Такие концерты </a:t>
            </a:r>
            <a:r>
              <a:rPr lang="ru-RU" dirty="0" smtClean="0"/>
              <a:t>в последствие стали </a:t>
            </a:r>
            <a:r>
              <a:rPr lang="ru-RU" dirty="0"/>
              <a:t>традиционными.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53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784976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Умная, творческая, креативная во всех отношениях, высоко профессиональная, она состоялась и как преподаватель, и как методист, и как руководитель.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88584" cy="513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11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509120"/>
            <a:ext cx="8363272" cy="208823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Людмила Никитична всегда стояла на защите колледжа. «Стена каменная» - так говорят о таких людях. И мы твердо знали, что можем найти ответы у нее на любой вопрос. Это дает уверенность и помогает решать самые сложные задачи в нашей работе.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39758" cy="4183173"/>
          </a:xfrm>
        </p:spPr>
      </p:pic>
    </p:spTree>
    <p:extLst>
      <p:ext uri="{BB962C8B-B14F-4D97-AF65-F5344CB8AC3E}">
        <p14:creationId xmlns:p14="http://schemas.microsoft.com/office/powerpoint/2010/main" val="233686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6768752" cy="648072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свой долгий и очень успешный труд Людмила Никитична награждена многочисленными Почетными грамотами различного уровня.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Награждена Благодарностью Министерства здравоохранения РСФСР;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 «Отличник здравоохранения»,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Медалью «Ветеран труда».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этом, она никогда не кичилась этими наградами.  Никогда не работала ради этих наград. Она служила  колледжу, его имиджу, его славе. И была настоящей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перфекционисткой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если делать, то лучше всех;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участвовать, то только побеждать!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гордимся тем, что работали вместе с нею!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НЕДОСЯГАЕМОЙ!!!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648"/>
            <a:ext cx="2140000" cy="6157959"/>
          </a:xfrm>
        </p:spPr>
      </p:pic>
    </p:spTree>
    <p:extLst>
      <p:ext uri="{BB962C8B-B14F-4D97-AF65-F5344CB8AC3E}">
        <p14:creationId xmlns:p14="http://schemas.microsoft.com/office/powerpoint/2010/main" val="153727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60648"/>
            <a:ext cx="4409632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Осознавая истории вехи,</a:t>
            </a:r>
          </a:p>
          <a:p>
            <a:pPr marL="0" indent="0">
              <a:buNone/>
            </a:pPr>
            <a:r>
              <a:rPr lang="ru-RU" dirty="0"/>
              <a:t>В России давно по прошествии лет,</a:t>
            </a:r>
          </a:p>
          <a:p>
            <a:pPr marL="0" indent="0">
              <a:buNone/>
            </a:pPr>
            <a:r>
              <a:rPr lang="ru-RU" dirty="0"/>
              <a:t>Историю мерить эпохами стали, </a:t>
            </a:r>
          </a:p>
          <a:p>
            <a:pPr marL="0" indent="0">
              <a:buNone/>
            </a:pPr>
            <a:r>
              <a:rPr lang="ru-RU" dirty="0"/>
              <a:t>Давая им имя людей иль побед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Наш колледж в России основан, </a:t>
            </a:r>
          </a:p>
          <a:p>
            <a:pPr marL="0" indent="0">
              <a:buNone/>
            </a:pPr>
            <a:r>
              <a:rPr lang="ru-RU" dirty="0"/>
              <a:t>И тоже историю мерит эпохами он.</a:t>
            </a:r>
          </a:p>
          <a:p>
            <a:pPr marL="0" indent="0">
              <a:buNone/>
            </a:pPr>
            <a:r>
              <a:rPr lang="ru-RU" dirty="0"/>
              <a:t>Вопросы о личностной роли в истории</a:t>
            </a:r>
          </a:p>
          <a:p>
            <a:pPr marL="0" indent="0">
              <a:buNone/>
            </a:pPr>
            <a:r>
              <a:rPr lang="ru-RU" dirty="0"/>
              <a:t>Наш колледж решает по вкладу имен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Задавшись вопросом о роли Людмилы</a:t>
            </a:r>
          </a:p>
          <a:p>
            <a:pPr marL="0" indent="0">
              <a:buNone/>
            </a:pPr>
            <a:r>
              <a:rPr lang="ru-RU" dirty="0"/>
              <a:t>Никитичны </a:t>
            </a:r>
            <a:r>
              <a:rPr lang="ru-RU" dirty="0" err="1"/>
              <a:t>Зарцыной</a:t>
            </a:r>
            <a:r>
              <a:rPr lang="ru-RU" dirty="0"/>
              <a:t> в его судьбе,</a:t>
            </a:r>
          </a:p>
          <a:p>
            <a:pPr marL="0" indent="0">
              <a:buNone/>
            </a:pPr>
            <a:r>
              <a:rPr lang="ru-RU" dirty="0"/>
              <a:t>Потомки откроют такие высоты, </a:t>
            </a:r>
          </a:p>
          <a:p>
            <a:pPr marL="0" indent="0">
              <a:buNone/>
            </a:pPr>
            <a:r>
              <a:rPr lang="ru-RU" dirty="0"/>
              <a:t>Каких им не снилось и в сладостном сне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495800" cy="648072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dirty="0"/>
              <a:t>В её голове создавались проекты</a:t>
            </a:r>
          </a:p>
          <a:p>
            <a:pPr marL="0" indent="0" algn="r">
              <a:buNone/>
            </a:pPr>
            <a:r>
              <a:rPr lang="ru-RU" dirty="0"/>
              <a:t>И дел переделанных было не счесть.</a:t>
            </a:r>
          </a:p>
          <a:p>
            <a:pPr marL="0" indent="0" algn="r">
              <a:buNone/>
            </a:pPr>
            <a:r>
              <a:rPr lang="ru-RU" dirty="0"/>
              <a:t>Принять все рожденные ею идеи</a:t>
            </a:r>
          </a:p>
          <a:p>
            <a:pPr marL="0" indent="0" algn="r">
              <a:buNone/>
            </a:pPr>
            <a:r>
              <a:rPr lang="ru-RU" dirty="0"/>
              <a:t>И город, и область считали за честь</a:t>
            </a:r>
            <a:r>
              <a:rPr lang="ru-RU" dirty="0" smtClean="0"/>
              <a:t>!</a:t>
            </a:r>
          </a:p>
          <a:p>
            <a:pPr marL="0" indent="0" algn="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Синтез</a:t>
            </a:r>
            <a:r>
              <a:rPr lang="ru-RU" dirty="0"/>
              <a:t>, анализ, логический вывод, - </a:t>
            </a:r>
          </a:p>
          <a:p>
            <a:pPr marL="0" indent="0" algn="r">
              <a:buNone/>
            </a:pPr>
            <a:r>
              <a:rPr lang="ru-RU" dirty="0"/>
              <a:t>Вот и готов тезис новых идей!</a:t>
            </a:r>
          </a:p>
          <a:p>
            <a:pPr marL="0" indent="0" algn="r">
              <a:buNone/>
            </a:pPr>
            <a:r>
              <a:rPr lang="ru-RU" dirty="0"/>
              <a:t>И понеслась вся команда за нею, </a:t>
            </a:r>
          </a:p>
          <a:p>
            <a:pPr marL="0" indent="0" algn="r">
              <a:buNone/>
            </a:pPr>
            <a:r>
              <a:rPr lang="ru-RU" dirty="0"/>
              <a:t>Вновь воплощая замысел сей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Мозгом глобально осмыслив идею, </a:t>
            </a:r>
          </a:p>
          <a:p>
            <a:pPr marL="0" indent="0" algn="r">
              <a:buNone/>
            </a:pPr>
            <a:r>
              <a:rPr lang="ru-RU" dirty="0" err="1"/>
              <a:t>Зарцына</a:t>
            </a:r>
            <a:r>
              <a:rPr lang="ru-RU" dirty="0"/>
              <a:t> всё подчиняла себе, </a:t>
            </a:r>
          </a:p>
          <a:p>
            <a:pPr marL="0" indent="0" algn="r">
              <a:buNone/>
            </a:pPr>
            <a:r>
              <a:rPr lang="ru-RU" dirty="0"/>
              <a:t>Объединив направления работы,</a:t>
            </a:r>
          </a:p>
          <a:p>
            <a:pPr marL="0" indent="0" algn="r">
              <a:buNone/>
            </a:pPr>
            <a:r>
              <a:rPr lang="ru-RU" dirty="0"/>
              <a:t>Их развивала в едином ключе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78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64400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закружась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этом вихре едином,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Двигались все как единый кулак,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 потому и наш колледж любимый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Был далеко не в последних рядах.</a:t>
            </a:r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Да, мы кряхтели, сопели, ругали,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Было порой просто невмоготу!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 о себе когда в сводках читали,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Гордость взмывала на высоту!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4958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без прикрас, было время признанья,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Время успехов и время побед!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Время достоинства, гордости, славы!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Время по-умному прожитых лет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Мы верим в порыв благородных потомков: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Познав, изучив, осознав её труд,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Эпоху расцвета, побед и величья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Эпохою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Зарцыной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все назовут!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2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5212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77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5328592" cy="63367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Борисоглебское медицинское училище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преподавателем химии</a:t>
            </a: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Людмилу Никитичну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Зарцыну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приняли на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1964-х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году.</a:t>
            </a:r>
          </a:p>
          <a:p>
            <a:pPr marL="0" indent="0"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1972 года она заведует фельдшерским отделением. </a:t>
            </a:r>
          </a:p>
          <a:p>
            <a:pPr marL="0" indent="0"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1979 году Людмила Никитична становится заместителем директора по учебно-воспитательной работе.</a:t>
            </a: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в течение   31 года она СЛУЖИЛА колледжу</a:t>
            </a: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этом посту.</a:t>
            </a: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36712"/>
            <a:ext cx="3294576" cy="5010006"/>
          </a:xfrm>
        </p:spPr>
      </p:pic>
    </p:spTree>
    <p:extLst>
      <p:ext uri="{BB962C8B-B14F-4D97-AF65-F5344CB8AC3E}">
        <p14:creationId xmlns:p14="http://schemas.microsoft.com/office/powerpoint/2010/main" val="25572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548680"/>
            <a:ext cx="8384608" cy="612068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ее умным, грамотным, умелым руководством и четким контролем начинают развиваются все направления работы образовательного учреждения: учебная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воспитательная работа,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работа преподавателей,  научно-исследовательская  работа.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кипучая деятельность удачно опирается на работоспособный коллектив, который единой командой стремится все к новым высотам, которые ставят перед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ами амбициозные планы Людмилы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Никитичны.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колледж быстро выходит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лидирующие позиции не только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Воронежской области. О нас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заговорили в стране и за рубежом.  </a:t>
            </a:r>
          </a:p>
          <a:p>
            <a:pPr marL="0" indent="0" algn="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45024"/>
            <a:ext cx="2998150" cy="2748305"/>
          </a:xfrm>
        </p:spPr>
      </p:pic>
    </p:spTree>
    <p:extLst>
      <p:ext uri="{BB962C8B-B14F-4D97-AF65-F5344CB8AC3E}">
        <p14:creationId xmlns:p14="http://schemas.microsoft.com/office/powerpoint/2010/main" val="333526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291264" cy="13681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 ее руководством  работает редколлегия. Стенгазеты нашего колледжа занимали всегда  призовые места в городе и  области. Стенгазета «Юный медик» была  удостоена  особого  приза  победителя   областного  конкурса  среди студенческих  газет.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133695" cy="4536504"/>
          </a:xfrm>
        </p:spPr>
      </p:pic>
    </p:spTree>
    <p:extLst>
      <p:ext uri="{BB962C8B-B14F-4D97-AF65-F5344CB8AC3E}">
        <p14:creationId xmlns:p14="http://schemas.microsoft.com/office/powerpoint/2010/main" val="229496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53980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5661248"/>
            <a:ext cx="8784976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Под ее </a:t>
            </a:r>
            <a:r>
              <a:rPr lang="ru-RU" dirty="0" smtClean="0"/>
              <a:t>руководством  колледж стал центром санитарно-</a:t>
            </a:r>
            <a:r>
              <a:rPr lang="ru-RU" dirty="0"/>
              <a:t>просветительской работы в регионе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70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812156" cy="448308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332656"/>
            <a:ext cx="8496944" cy="1944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Ежегодное  участие в научно-исследовательских конференциях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всегда приносило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нам победы.  Людмила Никитична, став  у истоков этой работы, тщательно подбирала тему общей работы, продумывала  ее направления и практический выход.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мудро подходила к распределению тем среди секций студенческого кружка колледжа. Сама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всегда  выезжала в Воронеж на заключительную конференцию  с  нашими студентами – докладчиками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230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ее  началом, ее заботами  росло  педагогическое мастерство преподавателей колледжа.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Уровень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профессионализма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педколлектива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признавали  все коллеги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нашего города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области.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преподаватели  стали признанными специалистами  в России в области преподавания сестринского процесса  и манипуляционной техники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Родители и абитуриенты шли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медколледж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выбирая именно уровень его педагогического состава.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огромная заслуга  в этом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Зарцыной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Людмилы Никитичны.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химик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образованию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изучила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сестринский процесс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как  новую сестринскую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технологию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первых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области, считая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невозможным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руководить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сестринским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образованием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знания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современных  технологий.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5544616" cy="2892569"/>
          </a:xfrm>
        </p:spPr>
      </p:pic>
    </p:spTree>
    <p:extLst>
      <p:ext uri="{BB962C8B-B14F-4D97-AF65-F5344CB8AC3E}">
        <p14:creationId xmlns:p14="http://schemas.microsoft.com/office/powerpoint/2010/main" val="352114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080" y="188640"/>
            <a:ext cx="3851920" cy="4032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100" dirty="0" smtClean="0"/>
              <a:t>Студенты ее обожали!</a:t>
            </a:r>
          </a:p>
          <a:p>
            <a:pPr marL="0" indent="0" algn="ctr">
              <a:buNone/>
            </a:pPr>
            <a:r>
              <a:rPr lang="ru-RU" sz="2100" dirty="0" smtClean="0"/>
              <a:t>У нее была особая манера общения с ними. Поэтому  они легко объединились вокруг Людмилы Никитичны  </a:t>
            </a:r>
          </a:p>
          <a:p>
            <a:pPr marL="0" indent="0" algn="ctr">
              <a:buNone/>
            </a:pPr>
            <a:r>
              <a:rPr lang="ru-RU" sz="2100" dirty="0" smtClean="0"/>
              <a:t>в добровольческое общество «Милосердие». Движение это стало знаменем нашего колледжа. Нам позже стали подражать и другие учебные заведения и молодежные структуры города и области.</a:t>
            </a:r>
          </a:p>
          <a:p>
            <a:pPr marL="0" indent="0" algn="ctr">
              <a:buNone/>
            </a:pPr>
            <a:r>
              <a:rPr lang="ru-RU" sz="2100" dirty="0" smtClean="0"/>
              <a:t>  </a:t>
            </a:r>
            <a:endParaRPr lang="ru-RU" sz="2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293096"/>
            <a:ext cx="5688632" cy="24482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Людмила Никитична фонтанировала идеями. Проекты, мероприятия, планы рождались в ее голове легко, но всегда отличались глубиной замысла, высотой полета мысли и широтой  взглядов.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495"/>
            <a:ext cx="5184576" cy="415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0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5580112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Отдельно </a:t>
            </a:r>
            <a:r>
              <a:rPr lang="ru-RU" dirty="0" smtClean="0"/>
              <a:t>надо говорить о ее роли в создании и развитии нашего хореографического ансамбля «Калинка». Она была его вдохновителем и продюсером.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 smtClean="0"/>
              <a:t>поддерживала ансамбль, много писала о нем и везде его позиционировала.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Она им гордилась и любила всех его танцоров. Помогала доставать ткани для костюмов, когда их нигде невозможно было достать.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68" y="1124744"/>
            <a:ext cx="3743268" cy="440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4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494</TotalTime>
  <Words>935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Бюджетное профессиональное образовательное учреждение  Воронежской области Борисоглебский медицинский колледж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профессиональное образовательное учреждение  Воронежской области Борисоглебский медицинский колледж    Зарцына Людмила Никитична.  Вечный завуч.</dc:title>
  <dc:creator>79525405545</dc:creator>
  <cp:lastModifiedBy>79525405545</cp:lastModifiedBy>
  <cp:revision>42</cp:revision>
  <dcterms:created xsi:type="dcterms:W3CDTF">2022-04-13T09:50:33Z</dcterms:created>
  <dcterms:modified xsi:type="dcterms:W3CDTF">2022-04-14T09:39:17Z</dcterms:modified>
</cp:coreProperties>
</file>