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91" r:id="rId5"/>
    <p:sldId id="265" r:id="rId6"/>
    <p:sldId id="279" r:id="rId7"/>
    <p:sldId id="266" r:id="rId8"/>
    <p:sldId id="260" r:id="rId9"/>
    <p:sldId id="262" r:id="rId10"/>
    <p:sldId id="261" r:id="rId11"/>
    <p:sldId id="263" r:id="rId12"/>
    <p:sldId id="264" r:id="rId13"/>
    <p:sldId id="267" r:id="rId14"/>
    <p:sldId id="290" r:id="rId15"/>
    <p:sldId id="268" r:id="rId16"/>
    <p:sldId id="269" r:id="rId17"/>
    <p:sldId id="270" r:id="rId18"/>
    <p:sldId id="271" r:id="rId19"/>
    <p:sldId id="272" r:id="rId20"/>
    <p:sldId id="273" r:id="rId21"/>
    <p:sldId id="275" r:id="rId22"/>
    <p:sldId id="276" r:id="rId23"/>
    <p:sldId id="289" r:id="rId24"/>
    <p:sldId id="280" r:id="rId25"/>
    <p:sldId id="281" r:id="rId26"/>
    <p:sldId id="283" r:id="rId27"/>
    <p:sldId id="282" r:id="rId28"/>
    <p:sldId id="284" r:id="rId29"/>
    <p:sldId id="285" r:id="rId30"/>
    <p:sldId id="286" r:id="rId31"/>
    <p:sldId id="288" r:id="rId32"/>
    <p:sldId id="292" r:id="rId33"/>
    <p:sldId id="278" r:id="rId34"/>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2F71A2-9C6F-447B-A855-3AC589043723}" type="doc">
      <dgm:prSet loTypeId="urn:microsoft.com/office/officeart/2005/8/layout/chevron2" loCatId="list" qsTypeId="urn:microsoft.com/office/officeart/2005/8/quickstyle/3d3" qsCatId="3D" csTypeId="urn:microsoft.com/office/officeart/2005/8/colors/colorful1" csCatId="colorful" phldr="1"/>
      <dgm:spPr/>
      <dgm:t>
        <a:bodyPr/>
        <a:lstStyle/>
        <a:p>
          <a:endParaRPr lang="ru-RU"/>
        </a:p>
      </dgm:t>
    </dgm:pt>
    <dgm:pt modelId="{B8BF5B4E-9340-4E84-BDA8-58E0142B408C}">
      <dgm:prSet phldrT="[Текст]" phldr="1"/>
      <dgm:spPr/>
      <dgm:t>
        <a:bodyPr/>
        <a:lstStyle/>
        <a:p>
          <a:endParaRPr lang="ru-RU" dirty="0"/>
        </a:p>
      </dgm:t>
    </dgm:pt>
    <dgm:pt modelId="{124AFF47-BACB-4236-B3F6-F1128D3FB958}" type="parTrans" cxnId="{537A8606-A1BE-4CB1-9F6B-D7165FBB5378}">
      <dgm:prSet/>
      <dgm:spPr/>
      <dgm:t>
        <a:bodyPr/>
        <a:lstStyle/>
        <a:p>
          <a:endParaRPr lang="ru-RU"/>
        </a:p>
      </dgm:t>
    </dgm:pt>
    <dgm:pt modelId="{F1E0B402-F19F-4045-BEFF-E8483511FEE4}" type="sibTrans" cxnId="{537A8606-A1BE-4CB1-9F6B-D7165FBB5378}">
      <dgm:prSet/>
      <dgm:spPr/>
      <dgm:t>
        <a:bodyPr/>
        <a:lstStyle/>
        <a:p>
          <a:endParaRPr lang="ru-RU"/>
        </a:p>
      </dgm:t>
    </dgm:pt>
    <dgm:pt modelId="{15275CEF-0E5F-45DD-8E04-E3C1C3613B1B}">
      <dgm:prSet phldrT="[Текст]" phldr="1"/>
      <dgm:spPr/>
      <dgm:t>
        <a:bodyPr/>
        <a:lstStyle/>
        <a:p>
          <a:endParaRPr lang="ru-RU" dirty="0"/>
        </a:p>
      </dgm:t>
    </dgm:pt>
    <dgm:pt modelId="{6511C1AD-0176-455C-97BD-A89282D4D150}" type="parTrans" cxnId="{254E3572-F376-463F-B563-83D46A678353}">
      <dgm:prSet/>
      <dgm:spPr/>
      <dgm:t>
        <a:bodyPr/>
        <a:lstStyle/>
        <a:p>
          <a:endParaRPr lang="ru-RU"/>
        </a:p>
      </dgm:t>
    </dgm:pt>
    <dgm:pt modelId="{5B2F4002-331E-4C0A-A75C-559AA62C2B1F}" type="sibTrans" cxnId="{254E3572-F376-463F-B563-83D46A678353}">
      <dgm:prSet/>
      <dgm:spPr/>
      <dgm:t>
        <a:bodyPr/>
        <a:lstStyle/>
        <a:p>
          <a:endParaRPr lang="ru-RU"/>
        </a:p>
      </dgm:t>
    </dgm:pt>
    <dgm:pt modelId="{C12773BB-7E3C-44E5-A70F-9DD22E4F86F5}">
      <dgm:prSet phldrT="[Текст]"/>
      <dgm:spPr/>
      <dgm:t>
        <a:bodyPr/>
        <a:lstStyle/>
        <a:p>
          <a:endParaRPr lang="ru-RU" dirty="0"/>
        </a:p>
      </dgm:t>
    </dgm:pt>
    <dgm:pt modelId="{0941E249-1187-463C-8441-9CA0CCBF2239}" type="parTrans" cxnId="{D3E641E3-D218-4986-BB43-F3C7F087C3D5}">
      <dgm:prSet/>
      <dgm:spPr/>
      <dgm:t>
        <a:bodyPr/>
        <a:lstStyle/>
        <a:p>
          <a:endParaRPr lang="ru-RU"/>
        </a:p>
      </dgm:t>
    </dgm:pt>
    <dgm:pt modelId="{0D2930DD-2D89-43C0-B58E-E907DB8D4F64}" type="sibTrans" cxnId="{D3E641E3-D218-4986-BB43-F3C7F087C3D5}">
      <dgm:prSet/>
      <dgm:spPr/>
      <dgm:t>
        <a:bodyPr/>
        <a:lstStyle/>
        <a:p>
          <a:endParaRPr lang="ru-RU"/>
        </a:p>
      </dgm:t>
    </dgm:pt>
    <dgm:pt modelId="{27C70A8D-812F-46D0-8587-11B10A49757E}">
      <dgm:prSet/>
      <dgm:spPr/>
      <dgm:t>
        <a:bodyPr/>
        <a:lstStyle/>
        <a:p>
          <a:r>
            <a:rPr lang="ru-RU" b="1" dirty="0" smtClean="0">
              <a:solidFill>
                <a:schemeClr val="accent2">
                  <a:lumMod val="50000"/>
                </a:schemeClr>
              </a:solidFill>
            </a:rPr>
            <a:t>Общение</a:t>
          </a:r>
          <a:endParaRPr lang="ru-RU" b="1" dirty="0">
            <a:solidFill>
              <a:schemeClr val="accent2">
                <a:lumMod val="50000"/>
              </a:schemeClr>
            </a:solidFill>
          </a:endParaRPr>
        </a:p>
      </dgm:t>
    </dgm:pt>
    <dgm:pt modelId="{5E2F4CEF-3385-4DED-87B0-92CDABEB646C}" type="parTrans" cxnId="{EBB5BDF6-2866-4026-A195-755273B684C7}">
      <dgm:prSet/>
      <dgm:spPr/>
      <dgm:t>
        <a:bodyPr/>
        <a:lstStyle/>
        <a:p>
          <a:endParaRPr lang="ru-RU"/>
        </a:p>
      </dgm:t>
    </dgm:pt>
    <dgm:pt modelId="{0472B30E-48E4-4FDE-A0C0-F4B0F05709A2}" type="sibTrans" cxnId="{EBB5BDF6-2866-4026-A195-755273B684C7}">
      <dgm:prSet/>
      <dgm:spPr/>
      <dgm:t>
        <a:bodyPr/>
        <a:lstStyle/>
        <a:p>
          <a:endParaRPr lang="ru-RU"/>
        </a:p>
      </dgm:t>
    </dgm:pt>
    <dgm:pt modelId="{CB4C0159-76A9-491E-8920-6747CCF1BF2C}">
      <dgm:prSet/>
      <dgm:spPr/>
      <dgm:t>
        <a:bodyPr/>
        <a:lstStyle/>
        <a:p>
          <a:r>
            <a:rPr lang="ru-RU" b="1" dirty="0" smtClean="0">
              <a:solidFill>
                <a:schemeClr val="accent5">
                  <a:lumMod val="75000"/>
                </a:schemeClr>
              </a:solidFill>
            </a:rPr>
            <a:t>Образовательная среда</a:t>
          </a:r>
          <a:endParaRPr lang="ru-RU" b="1" dirty="0">
            <a:solidFill>
              <a:schemeClr val="accent5">
                <a:lumMod val="75000"/>
              </a:schemeClr>
            </a:solidFill>
          </a:endParaRPr>
        </a:p>
      </dgm:t>
    </dgm:pt>
    <dgm:pt modelId="{EF54E7C9-F608-4840-8FD0-E797472CA446}" type="parTrans" cxnId="{D766D03A-C255-44DB-8E15-91C16A06BFC6}">
      <dgm:prSet/>
      <dgm:spPr/>
      <dgm:t>
        <a:bodyPr/>
        <a:lstStyle/>
        <a:p>
          <a:endParaRPr lang="ru-RU"/>
        </a:p>
      </dgm:t>
    </dgm:pt>
    <dgm:pt modelId="{F440D5DD-397D-4499-9210-55B784EA9B13}" type="sibTrans" cxnId="{D766D03A-C255-44DB-8E15-91C16A06BFC6}">
      <dgm:prSet/>
      <dgm:spPr/>
      <dgm:t>
        <a:bodyPr/>
        <a:lstStyle/>
        <a:p>
          <a:endParaRPr lang="ru-RU"/>
        </a:p>
      </dgm:t>
    </dgm:pt>
    <dgm:pt modelId="{17A11026-0767-4BA0-8BA3-43E871F6E0F1}">
      <dgm:prSet/>
      <dgm:spPr/>
      <dgm:t>
        <a:bodyPr/>
        <a:lstStyle/>
        <a:p>
          <a:r>
            <a:rPr lang="ru-RU" b="1" dirty="0" smtClean="0">
              <a:solidFill>
                <a:schemeClr val="accent4">
                  <a:lumMod val="50000"/>
                </a:schemeClr>
              </a:solidFill>
            </a:rPr>
            <a:t>Внеурочная</a:t>
          </a:r>
          <a:r>
            <a:rPr lang="ru-RU" b="1" dirty="0" smtClean="0"/>
            <a:t> </a:t>
          </a:r>
          <a:r>
            <a:rPr lang="ru-RU" b="1" dirty="0" smtClean="0">
              <a:solidFill>
                <a:schemeClr val="accent4">
                  <a:lumMod val="50000"/>
                </a:schemeClr>
              </a:solidFill>
            </a:rPr>
            <a:t>деятельность</a:t>
          </a:r>
          <a:endParaRPr lang="ru-RU" b="1" dirty="0">
            <a:solidFill>
              <a:schemeClr val="accent4">
                <a:lumMod val="50000"/>
              </a:schemeClr>
            </a:solidFill>
          </a:endParaRPr>
        </a:p>
      </dgm:t>
    </dgm:pt>
    <dgm:pt modelId="{1759C42A-5C09-4735-93DA-1704DF2CA9C0}" type="parTrans" cxnId="{36E8F4F1-837C-4682-BC05-48816EF90232}">
      <dgm:prSet/>
      <dgm:spPr/>
      <dgm:t>
        <a:bodyPr/>
        <a:lstStyle/>
        <a:p>
          <a:endParaRPr lang="ru-RU"/>
        </a:p>
      </dgm:t>
    </dgm:pt>
    <dgm:pt modelId="{261FE94A-B1DB-42BB-BDCA-7DC07326ECB1}" type="sibTrans" cxnId="{36E8F4F1-837C-4682-BC05-48816EF90232}">
      <dgm:prSet/>
      <dgm:spPr/>
      <dgm:t>
        <a:bodyPr/>
        <a:lstStyle/>
        <a:p>
          <a:endParaRPr lang="ru-RU"/>
        </a:p>
      </dgm:t>
    </dgm:pt>
    <dgm:pt modelId="{0F138D0E-F60E-44E7-88FA-78E681CA891C}" type="pres">
      <dgm:prSet presAssocID="{9A2F71A2-9C6F-447B-A855-3AC589043723}" presName="linearFlow" presStyleCnt="0">
        <dgm:presLayoutVars>
          <dgm:dir/>
          <dgm:animLvl val="lvl"/>
          <dgm:resizeHandles val="exact"/>
        </dgm:presLayoutVars>
      </dgm:prSet>
      <dgm:spPr/>
      <dgm:t>
        <a:bodyPr/>
        <a:lstStyle/>
        <a:p>
          <a:endParaRPr lang="ru-RU"/>
        </a:p>
      </dgm:t>
    </dgm:pt>
    <dgm:pt modelId="{CC2BBD3A-DF0C-4AE6-B237-5F3D262F5F99}" type="pres">
      <dgm:prSet presAssocID="{B8BF5B4E-9340-4E84-BDA8-58E0142B408C}" presName="composite" presStyleCnt="0"/>
      <dgm:spPr/>
    </dgm:pt>
    <dgm:pt modelId="{83E5CE01-9CF1-420D-AF4F-F21BE3A23F1C}" type="pres">
      <dgm:prSet presAssocID="{B8BF5B4E-9340-4E84-BDA8-58E0142B408C}" presName="parentText" presStyleLbl="alignNode1" presStyleIdx="0" presStyleCnt="3">
        <dgm:presLayoutVars>
          <dgm:chMax val="1"/>
          <dgm:bulletEnabled val="1"/>
        </dgm:presLayoutVars>
      </dgm:prSet>
      <dgm:spPr/>
      <dgm:t>
        <a:bodyPr/>
        <a:lstStyle/>
        <a:p>
          <a:endParaRPr lang="ru-RU"/>
        </a:p>
      </dgm:t>
    </dgm:pt>
    <dgm:pt modelId="{7509498E-F547-4AAA-AA74-BB2C85D6576D}" type="pres">
      <dgm:prSet presAssocID="{B8BF5B4E-9340-4E84-BDA8-58E0142B408C}" presName="descendantText" presStyleLbl="alignAcc1" presStyleIdx="0" presStyleCnt="3" custLinFactNeighborX="492" custLinFactNeighborY="13349">
        <dgm:presLayoutVars>
          <dgm:bulletEnabled val="1"/>
        </dgm:presLayoutVars>
      </dgm:prSet>
      <dgm:spPr/>
      <dgm:t>
        <a:bodyPr/>
        <a:lstStyle/>
        <a:p>
          <a:endParaRPr lang="ru-RU"/>
        </a:p>
      </dgm:t>
    </dgm:pt>
    <dgm:pt modelId="{E8BC9694-E4F0-4ECE-A701-911A755D195F}" type="pres">
      <dgm:prSet presAssocID="{F1E0B402-F19F-4045-BEFF-E8483511FEE4}" presName="sp" presStyleCnt="0"/>
      <dgm:spPr/>
    </dgm:pt>
    <dgm:pt modelId="{65948D3F-1621-4D7D-B7D6-29CE194BC554}" type="pres">
      <dgm:prSet presAssocID="{15275CEF-0E5F-45DD-8E04-E3C1C3613B1B}" presName="composite" presStyleCnt="0"/>
      <dgm:spPr/>
    </dgm:pt>
    <dgm:pt modelId="{03DF6BA0-B15C-4545-B71D-BC3017549BB3}" type="pres">
      <dgm:prSet presAssocID="{15275CEF-0E5F-45DD-8E04-E3C1C3613B1B}" presName="parentText" presStyleLbl="alignNode1" presStyleIdx="1" presStyleCnt="3">
        <dgm:presLayoutVars>
          <dgm:chMax val="1"/>
          <dgm:bulletEnabled val="1"/>
        </dgm:presLayoutVars>
      </dgm:prSet>
      <dgm:spPr/>
      <dgm:t>
        <a:bodyPr/>
        <a:lstStyle/>
        <a:p>
          <a:endParaRPr lang="ru-RU"/>
        </a:p>
      </dgm:t>
    </dgm:pt>
    <dgm:pt modelId="{ECA89984-89B8-4A23-9E3E-7FCE8CF0B655}" type="pres">
      <dgm:prSet presAssocID="{15275CEF-0E5F-45DD-8E04-E3C1C3613B1B}" presName="descendantText" presStyleLbl="alignAcc1" presStyleIdx="1" presStyleCnt="3">
        <dgm:presLayoutVars>
          <dgm:bulletEnabled val="1"/>
        </dgm:presLayoutVars>
      </dgm:prSet>
      <dgm:spPr/>
      <dgm:t>
        <a:bodyPr/>
        <a:lstStyle/>
        <a:p>
          <a:endParaRPr lang="ru-RU"/>
        </a:p>
      </dgm:t>
    </dgm:pt>
    <dgm:pt modelId="{4B35D8DF-6BE7-44EB-B830-FFB40BAEB8DD}" type="pres">
      <dgm:prSet presAssocID="{5B2F4002-331E-4C0A-A75C-559AA62C2B1F}" presName="sp" presStyleCnt="0"/>
      <dgm:spPr/>
    </dgm:pt>
    <dgm:pt modelId="{40D4CB84-E393-47D3-991A-BCBCEFB015DB}" type="pres">
      <dgm:prSet presAssocID="{C12773BB-7E3C-44E5-A70F-9DD22E4F86F5}" presName="composite" presStyleCnt="0"/>
      <dgm:spPr/>
    </dgm:pt>
    <dgm:pt modelId="{DD47E2CC-051C-4BD3-BBC3-DF220598855C}" type="pres">
      <dgm:prSet presAssocID="{C12773BB-7E3C-44E5-A70F-9DD22E4F86F5}" presName="parentText" presStyleLbl="alignNode1" presStyleIdx="2" presStyleCnt="3">
        <dgm:presLayoutVars>
          <dgm:chMax val="1"/>
          <dgm:bulletEnabled val="1"/>
        </dgm:presLayoutVars>
      </dgm:prSet>
      <dgm:spPr/>
      <dgm:t>
        <a:bodyPr/>
        <a:lstStyle/>
        <a:p>
          <a:endParaRPr lang="ru-RU"/>
        </a:p>
      </dgm:t>
    </dgm:pt>
    <dgm:pt modelId="{53A8DA7A-79A1-431A-A2A6-919F495BC2B6}" type="pres">
      <dgm:prSet presAssocID="{C12773BB-7E3C-44E5-A70F-9DD22E4F86F5}" presName="descendantText" presStyleLbl="alignAcc1" presStyleIdx="2" presStyleCnt="3">
        <dgm:presLayoutVars>
          <dgm:bulletEnabled val="1"/>
        </dgm:presLayoutVars>
      </dgm:prSet>
      <dgm:spPr/>
      <dgm:t>
        <a:bodyPr/>
        <a:lstStyle/>
        <a:p>
          <a:endParaRPr lang="ru-RU"/>
        </a:p>
      </dgm:t>
    </dgm:pt>
  </dgm:ptLst>
  <dgm:cxnLst>
    <dgm:cxn modelId="{EBB5BDF6-2866-4026-A195-755273B684C7}" srcId="{B8BF5B4E-9340-4E84-BDA8-58E0142B408C}" destId="{27C70A8D-812F-46D0-8587-11B10A49757E}" srcOrd="0" destOrd="0" parTransId="{5E2F4CEF-3385-4DED-87B0-92CDABEB646C}" sibTransId="{0472B30E-48E4-4FDE-A0C0-F4B0F05709A2}"/>
    <dgm:cxn modelId="{D3E641E3-D218-4986-BB43-F3C7F087C3D5}" srcId="{9A2F71A2-9C6F-447B-A855-3AC589043723}" destId="{C12773BB-7E3C-44E5-A70F-9DD22E4F86F5}" srcOrd="2" destOrd="0" parTransId="{0941E249-1187-463C-8441-9CA0CCBF2239}" sibTransId="{0D2930DD-2D89-43C0-B58E-E907DB8D4F64}"/>
    <dgm:cxn modelId="{6C33C59A-5002-466B-8769-5B669452608C}" type="presOf" srcId="{15275CEF-0E5F-45DD-8E04-E3C1C3613B1B}" destId="{03DF6BA0-B15C-4545-B71D-BC3017549BB3}" srcOrd="0" destOrd="0" presId="urn:microsoft.com/office/officeart/2005/8/layout/chevron2"/>
    <dgm:cxn modelId="{9E65343A-156F-4122-8269-44413856B44A}" type="presOf" srcId="{B8BF5B4E-9340-4E84-BDA8-58E0142B408C}" destId="{83E5CE01-9CF1-420D-AF4F-F21BE3A23F1C}" srcOrd="0" destOrd="0" presId="urn:microsoft.com/office/officeart/2005/8/layout/chevron2"/>
    <dgm:cxn modelId="{802708CC-423E-4F3D-B285-D96E7633F517}" type="presOf" srcId="{CB4C0159-76A9-491E-8920-6747CCF1BF2C}" destId="{ECA89984-89B8-4A23-9E3E-7FCE8CF0B655}" srcOrd="0" destOrd="0" presId="urn:microsoft.com/office/officeart/2005/8/layout/chevron2"/>
    <dgm:cxn modelId="{E9398F8A-F3AB-4D69-81F0-75B7727C1A55}" type="presOf" srcId="{27C70A8D-812F-46D0-8587-11B10A49757E}" destId="{7509498E-F547-4AAA-AA74-BB2C85D6576D}" srcOrd="0" destOrd="0" presId="urn:microsoft.com/office/officeart/2005/8/layout/chevron2"/>
    <dgm:cxn modelId="{36E8F4F1-837C-4682-BC05-48816EF90232}" srcId="{C12773BB-7E3C-44E5-A70F-9DD22E4F86F5}" destId="{17A11026-0767-4BA0-8BA3-43E871F6E0F1}" srcOrd="0" destOrd="0" parTransId="{1759C42A-5C09-4735-93DA-1704DF2CA9C0}" sibTransId="{261FE94A-B1DB-42BB-BDCA-7DC07326ECB1}"/>
    <dgm:cxn modelId="{4CA521C2-8697-4CD7-9E72-A0544A21976A}" type="presOf" srcId="{9A2F71A2-9C6F-447B-A855-3AC589043723}" destId="{0F138D0E-F60E-44E7-88FA-78E681CA891C}" srcOrd="0" destOrd="0" presId="urn:microsoft.com/office/officeart/2005/8/layout/chevron2"/>
    <dgm:cxn modelId="{AA0FCCF4-6BC2-40C9-8D39-7E7777C8C00F}" type="presOf" srcId="{C12773BB-7E3C-44E5-A70F-9DD22E4F86F5}" destId="{DD47E2CC-051C-4BD3-BBC3-DF220598855C}" srcOrd="0" destOrd="0" presId="urn:microsoft.com/office/officeart/2005/8/layout/chevron2"/>
    <dgm:cxn modelId="{FBE6D8CD-5192-4E19-8701-6A6A20ECC033}" type="presOf" srcId="{17A11026-0767-4BA0-8BA3-43E871F6E0F1}" destId="{53A8DA7A-79A1-431A-A2A6-919F495BC2B6}" srcOrd="0" destOrd="0" presId="urn:microsoft.com/office/officeart/2005/8/layout/chevron2"/>
    <dgm:cxn modelId="{254E3572-F376-463F-B563-83D46A678353}" srcId="{9A2F71A2-9C6F-447B-A855-3AC589043723}" destId="{15275CEF-0E5F-45DD-8E04-E3C1C3613B1B}" srcOrd="1" destOrd="0" parTransId="{6511C1AD-0176-455C-97BD-A89282D4D150}" sibTransId="{5B2F4002-331E-4C0A-A75C-559AA62C2B1F}"/>
    <dgm:cxn modelId="{537A8606-A1BE-4CB1-9F6B-D7165FBB5378}" srcId="{9A2F71A2-9C6F-447B-A855-3AC589043723}" destId="{B8BF5B4E-9340-4E84-BDA8-58E0142B408C}" srcOrd="0" destOrd="0" parTransId="{124AFF47-BACB-4236-B3F6-F1128D3FB958}" sibTransId="{F1E0B402-F19F-4045-BEFF-E8483511FEE4}"/>
    <dgm:cxn modelId="{D766D03A-C255-44DB-8E15-91C16A06BFC6}" srcId="{15275CEF-0E5F-45DD-8E04-E3C1C3613B1B}" destId="{CB4C0159-76A9-491E-8920-6747CCF1BF2C}" srcOrd="0" destOrd="0" parTransId="{EF54E7C9-F608-4840-8FD0-E797472CA446}" sibTransId="{F440D5DD-397D-4499-9210-55B784EA9B13}"/>
    <dgm:cxn modelId="{457DB369-CD35-4C67-9C09-08EE174D6C36}" type="presParOf" srcId="{0F138D0E-F60E-44E7-88FA-78E681CA891C}" destId="{CC2BBD3A-DF0C-4AE6-B237-5F3D262F5F99}" srcOrd="0" destOrd="0" presId="urn:microsoft.com/office/officeart/2005/8/layout/chevron2"/>
    <dgm:cxn modelId="{D4105D48-9793-41A6-9E6F-59834365BE1B}" type="presParOf" srcId="{CC2BBD3A-DF0C-4AE6-B237-5F3D262F5F99}" destId="{83E5CE01-9CF1-420D-AF4F-F21BE3A23F1C}" srcOrd="0" destOrd="0" presId="urn:microsoft.com/office/officeart/2005/8/layout/chevron2"/>
    <dgm:cxn modelId="{1D4EE891-9F91-4D8B-B588-4759AABD87D0}" type="presParOf" srcId="{CC2BBD3A-DF0C-4AE6-B237-5F3D262F5F99}" destId="{7509498E-F547-4AAA-AA74-BB2C85D6576D}" srcOrd="1" destOrd="0" presId="urn:microsoft.com/office/officeart/2005/8/layout/chevron2"/>
    <dgm:cxn modelId="{9581A717-F915-43E5-92BD-6D7470D05653}" type="presParOf" srcId="{0F138D0E-F60E-44E7-88FA-78E681CA891C}" destId="{E8BC9694-E4F0-4ECE-A701-911A755D195F}" srcOrd="1" destOrd="0" presId="urn:microsoft.com/office/officeart/2005/8/layout/chevron2"/>
    <dgm:cxn modelId="{609E4E37-9CC3-4B70-8C31-D623023EAAF8}" type="presParOf" srcId="{0F138D0E-F60E-44E7-88FA-78E681CA891C}" destId="{65948D3F-1621-4D7D-B7D6-29CE194BC554}" srcOrd="2" destOrd="0" presId="urn:microsoft.com/office/officeart/2005/8/layout/chevron2"/>
    <dgm:cxn modelId="{5A62E859-616F-4FE1-8DA9-4A654C4E75AB}" type="presParOf" srcId="{65948D3F-1621-4D7D-B7D6-29CE194BC554}" destId="{03DF6BA0-B15C-4545-B71D-BC3017549BB3}" srcOrd="0" destOrd="0" presId="urn:microsoft.com/office/officeart/2005/8/layout/chevron2"/>
    <dgm:cxn modelId="{E1427700-8AC1-4242-B7B9-0074864B7ADD}" type="presParOf" srcId="{65948D3F-1621-4D7D-B7D6-29CE194BC554}" destId="{ECA89984-89B8-4A23-9E3E-7FCE8CF0B655}" srcOrd="1" destOrd="0" presId="urn:microsoft.com/office/officeart/2005/8/layout/chevron2"/>
    <dgm:cxn modelId="{97BAA0A1-FDD5-4ADC-A9F3-6552BEA7A03D}" type="presParOf" srcId="{0F138D0E-F60E-44E7-88FA-78E681CA891C}" destId="{4B35D8DF-6BE7-44EB-B830-FFB40BAEB8DD}" srcOrd="3" destOrd="0" presId="urn:microsoft.com/office/officeart/2005/8/layout/chevron2"/>
    <dgm:cxn modelId="{A4C3787C-DB29-4A15-AF38-1A44BB557802}" type="presParOf" srcId="{0F138D0E-F60E-44E7-88FA-78E681CA891C}" destId="{40D4CB84-E393-47D3-991A-BCBCEFB015DB}" srcOrd="4" destOrd="0" presId="urn:microsoft.com/office/officeart/2005/8/layout/chevron2"/>
    <dgm:cxn modelId="{6FC07931-233C-40AF-81C0-D8AA49A5CDAB}" type="presParOf" srcId="{40D4CB84-E393-47D3-991A-BCBCEFB015DB}" destId="{DD47E2CC-051C-4BD3-BBC3-DF220598855C}" srcOrd="0" destOrd="0" presId="urn:microsoft.com/office/officeart/2005/8/layout/chevron2"/>
    <dgm:cxn modelId="{8DBF7B14-D358-495C-9FBF-37A94B9E33B8}" type="presParOf" srcId="{40D4CB84-E393-47D3-991A-BCBCEFB015DB}" destId="{53A8DA7A-79A1-431A-A2A6-919F495BC2B6}"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B42F7E0-73E6-4BC6-9701-410CC18D75FF}" type="datetimeFigureOut">
              <a:rPr lang="ru-RU" smtClean="0"/>
              <a:pPr/>
              <a:t>23.04.2024</a:t>
            </a:fld>
            <a:endParaRPr lang="ru-RU"/>
          </a:p>
        </p:txBody>
      </p:sp>
      <p:sp>
        <p:nvSpPr>
          <p:cNvPr id="17" name="Нижний колонтитул 16"/>
          <p:cNvSpPr>
            <a:spLocks noGrp="1"/>
          </p:cNvSpPr>
          <p:nvPr>
            <p:ph type="ftr" sz="quarter" idx="11"/>
          </p:nvPr>
        </p:nvSpPr>
        <p:spPr>
          <a:xfrm>
            <a:off x="2085393" y="236539"/>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0DBC1DB4-5159-444D-B0BC-F692AE8F4F7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B42F7E0-73E6-4BC6-9701-410CC18D75FF}" type="datetimeFigureOut">
              <a:rPr lang="ru-RU" smtClean="0"/>
              <a:pPr/>
              <a:t>23.04.2024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BC1DB4-5159-444D-B0BC-F692AE8F4F7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1"/>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1"/>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3"/>
            <a:ext cx="2209800" cy="365125"/>
          </a:xfrm>
        </p:spPr>
        <p:txBody>
          <a:bodyPr/>
          <a:lstStyle/>
          <a:p>
            <a:fld id="{AB42F7E0-73E6-4BC6-9701-410CC18D75FF}" type="datetimeFigureOut">
              <a:rPr lang="ru-RU" smtClean="0"/>
              <a:pPr/>
              <a:t>23.04.2024</a:t>
            </a:fld>
            <a:endParaRPr lang="ru-RU"/>
          </a:p>
        </p:txBody>
      </p:sp>
      <p:sp>
        <p:nvSpPr>
          <p:cNvPr id="5" name="Нижний колонтитул 4"/>
          <p:cNvSpPr>
            <a:spLocks noGrp="1"/>
          </p:cNvSpPr>
          <p:nvPr>
            <p:ph type="ftr" sz="quarter" idx="11"/>
          </p:nvPr>
        </p:nvSpPr>
        <p:spPr>
          <a:xfrm>
            <a:off x="457203" y="6248208"/>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0DBC1DB4-5159-444D-B0BC-F692AE8F4F7F}"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491F6A"/>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AB42F7E0-73E6-4BC6-9701-410CC18D75FF}" type="datetimeFigureOut">
              <a:rPr lang="ru-RU" smtClean="0"/>
              <a:pPr/>
              <a:t>23.04.2024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0DBC1DB4-5159-444D-B0BC-F692AE8F4F7F}"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2" y="2743201"/>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AB42F7E0-73E6-4BC6-9701-410CC18D75FF}" type="datetimeFigureOut">
              <a:rPr lang="ru-RU" smtClean="0"/>
              <a:pPr/>
              <a:t>23.04.2024</a:t>
            </a:fld>
            <a:endParaRPr lang="ru-RU"/>
          </a:p>
        </p:txBody>
      </p:sp>
      <p:sp>
        <p:nvSpPr>
          <p:cNvPr id="13" name="Номер слайда 12"/>
          <p:cNvSpPr>
            <a:spLocks noGrp="1"/>
          </p:cNvSpPr>
          <p:nvPr>
            <p:ph type="sldNum" sz="quarter" idx="11"/>
          </p:nvPr>
        </p:nvSpPr>
        <p:spPr>
          <a:xfrm>
            <a:off x="0" y="1752601"/>
            <a:ext cx="1295400" cy="701676"/>
          </a:xfrm>
        </p:spPr>
        <p:txBody>
          <a:bodyPr>
            <a:noAutofit/>
          </a:bodyPr>
          <a:lstStyle>
            <a:lvl1pPr>
              <a:defRPr sz="2400">
                <a:solidFill>
                  <a:srgbClr val="FFFFFF"/>
                </a:solidFill>
              </a:defRPr>
            </a:lvl1pPr>
          </a:lstStyle>
          <a:p>
            <a:fld id="{0DBC1DB4-5159-444D-B0BC-F692AE8F4F7F}"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AB42F7E0-73E6-4BC6-9701-410CC18D75FF}" type="datetimeFigureOut">
              <a:rPr lang="ru-RU" smtClean="0"/>
              <a:pPr/>
              <a:t>23.04.2024</a:t>
            </a:fld>
            <a:endParaRPr lang="ru-RU"/>
          </a:p>
        </p:txBody>
      </p:sp>
      <p:sp>
        <p:nvSpPr>
          <p:cNvPr id="10" name="Номер слайда 9"/>
          <p:cNvSpPr>
            <a:spLocks noGrp="1"/>
          </p:cNvSpPr>
          <p:nvPr>
            <p:ph type="sldNum" sz="quarter" idx="16"/>
          </p:nvPr>
        </p:nvSpPr>
        <p:spPr/>
        <p:txBody>
          <a:bodyPr rtlCol="0"/>
          <a:lstStyle/>
          <a:p>
            <a:fld id="{0DBC1DB4-5159-444D-B0BC-F692AE8F4F7F}"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1"/>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AB42F7E0-73E6-4BC6-9701-410CC18D75FF}" type="datetimeFigureOut">
              <a:rPr lang="ru-RU" smtClean="0"/>
              <a:pPr/>
              <a:t>23.04.2024</a:t>
            </a:fld>
            <a:endParaRPr lang="ru-RU"/>
          </a:p>
        </p:txBody>
      </p:sp>
      <p:sp>
        <p:nvSpPr>
          <p:cNvPr id="12" name="Номер слайда 11"/>
          <p:cNvSpPr>
            <a:spLocks noGrp="1"/>
          </p:cNvSpPr>
          <p:nvPr>
            <p:ph type="sldNum" sz="quarter" idx="16"/>
          </p:nvPr>
        </p:nvSpPr>
        <p:spPr/>
        <p:txBody>
          <a:bodyPr rtlCol="0"/>
          <a:lstStyle/>
          <a:p>
            <a:fld id="{0DBC1DB4-5159-444D-B0BC-F692AE8F4F7F}"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B42F7E0-73E6-4BC6-9701-410CC18D75FF}" type="datetimeFigureOut">
              <a:rPr lang="ru-RU" smtClean="0"/>
              <a:pPr/>
              <a:t>23.04.2024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0DBC1DB4-5159-444D-B0BC-F692AE8F4F7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B42F7E0-73E6-4BC6-9701-410CC18D75FF}" type="datetimeFigureOut">
              <a:rPr lang="ru-RU" smtClean="0"/>
              <a:pPr/>
              <a:t>23.04.2024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0DBC1DB4-5159-444D-B0BC-F692AE8F4F7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1"/>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AB42F7E0-73E6-4BC6-9701-410CC18D75FF}" type="datetimeFigureOut">
              <a:rPr lang="ru-RU" smtClean="0"/>
              <a:pPr/>
              <a:t>23.04.2024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0DBC1DB4-5159-444D-B0BC-F692AE8F4F7F}"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AB42F7E0-73E6-4BC6-9701-410CC18D75FF}" type="datetimeFigureOut">
              <a:rPr lang="ru-RU" smtClean="0"/>
              <a:pPr/>
              <a:t>23.04.2024</a:t>
            </a:fld>
            <a:endParaRPr lang="ru-RU"/>
          </a:p>
        </p:txBody>
      </p:sp>
      <p:sp>
        <p:nvSpPr>
          <p:cNvPr id="13" name="Номер слайда 12"/>
          <p:cNvSpPr>
            <a:spLocks noGrp="1"/>
          </p:cNvSpPr>
          <p:nvPr>
            <p:ph type="sldNum" sz="quarter" idx="11"/>
          </p:nvPr>
        </p:nvSpPr>
        <p:spPr>
          <a:xfrm>
            <a:off x="0" y="4667249"/>
            <a:ext cx="1447800" cy="663579"/>
          </a:xfrm>
        </p:spPr>
        <p:txBody>
          <a:bodyPr rtlCol="0"/>
          <a:lstStyle>
            <a:lvl1pPr>
              <a:defRPr sz="2800"/>
            </a:lvl1pPr>
          </a:lstStyle>
          <a:p>
            <a:fld id="{0DBC1DB4-5159-444D-B0BC-F692AE8F4F7F}" type="slidenum">
              <a:rPr lang="ru-RU" smtClean="0"/>
              <a:pPr/>
              <a:t>‹#›</a:t>
            </a:fld>
            <a:endParaRPr lang="ru-RU"/>
          </a:p>
        </p:txBody>
      </p:sp>
      <p:sp>
        <p:nvSpPr>
          <p:cNvPr id="14" name="Нижний колонтитул 13"/>
          <p:cNvSpPr>
            <a:spLocks noGrp="1"/>
          </p:cNvSpPr>
          <p:nvPr>
            <p:ph type="ftr" sz="quarter" idx="12"/>
          </p:nvPr>
        </p:nvSpPr>
        <p:spPr>
          <a:xfrm>
            <a:off x="1600200" y="6248207"/>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B42F7E0-73E6-4BC6-9701-410CC18D75FF}" type="datetimeFigureOut">
              <a:rPr lang="ru-RU" smtClean="0"/>
              <a:pPr/>
              <a:t>23.04.2024</a:t>
            </a:fld>
            <a:endParaRPr lang="ru-RU"/>
          </a:p>
        </p:txBody>
      </p:sp>
      <p:sp>
        <p:nvSpPr>
          <p:cNvPr id="3" name="Нижний колонтитул 2"/>
          <p:cNvSpPr>
            <a:spLocks noGrp="1"/>
          </p:cNvSpPr>
          <p:nvPr>
            <p:ph type="ftr" sz="quarter" idx="3"/>
          </p:nvPr>
        </p:nvSpPr>
        <p:spPr>
          <a:xfrm>
            <a:off x="609602" y="6248207"/>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3"/>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DBC1DB4-5159-444D-B0BC-F692AE8F4F7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3.png"/><Relationship Id="rId9"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image" Target="../media/image64.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3.png"/><Relationship Id="rId10" Type="http://schemas.openxmlformats.org/officeDocument/2006/relationships/image" Target="../media/image67.png"/><Relationship Id="rId4" Type="http://schemas.openxmlformats.org/officeDocument/2006/relationships/image" Target="../media/image62.png"/><Relationship Id="rId9" Type="http://schemas.openxmlformats.org/officeDocument/2006/relationships/image" Target="../media/image66.png"/></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2.xml"/><Relationship Id="rId6" Type="http://schemas.openxmlformats.org/officeDocument/2006/relationships/image" Target="../media/image84.jpeg"/><Relationship Id="rId5" Type="http://schemas.openxmlformats.org/officeDocument/2006/relationships/image" Target="../media/image83.png"/><Relationship Id="rId4" Type="http://schemas.openxmlformats.org/officeDocument/2006/relationships/image" Target="../media/image8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1571614"/>
            <a:ext cx="8458200" cy="2071703"/>
          </a:xfrm>
        </p:spPr>
        <p:txBody>
          <a:bodyPr>
            <a:normAutofit/>
          </a:bodyPr>
          <a:lstStyle/>
          <a:p>
            <a:pPr algn="ctr"/>
            <a:r>
              <a:rPr lang="ru-RU" b="1" dirty="0" smtClean="0"/>
              <a:t>Инструменты Формирования личности обучающихся</a:t>
            </a:r>
            <a:endParaRPr lang="ru-RU"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214282" y="214289"/>
          <a:ext cx="8643998" cy="6543718"/>
        </p:xfrm>
        <a:graphic>
          <a:graphicData uri="http://schemas.openxmlformats.org/drawingml/2006/table">
            <a:tbl>
              <a:tblPr firstRow="1" bandRow="1">
                <a:tableStyleId>{5C22544A-7EE6-4342-B048-85BDC9FD1C3A}</a:tableStyleId>
              </a:tblPr>
              <a:tblGrid>
                <a:gridCol w="6730982"/>
                <a:gridCol w="1913016"/>
              </a:tblGrid>
              <a:tr h="1269372">
                <a:tc>
                  <a:txBody>
                    <a:bodyPr/>
                    <a:lstStyle/>
                    <a:p>
                      <a:pPr algn="ctr">
                        <a:lnSpc>
                          <a:spcPct val="115000"/>
                        </a:lnSpc>
                        <a:spcAft>
                          <a:spcPts val="0"/>
                        </a:spcAft>
                      </a:pPr>
                      <a:r>
                        <a:rPr lang="ru-RU" sz="1200" b="1" dirty="0">
                          <a:latin typeface="Times New Roman"/>
                          <a:ea typeface="Times New Roman"/>
                          <a:cs typeface="Times New Roman"/>
                        </a:rPr>
                        <a:t>Личностные результаты </a:t>
                      </a:r>
                      <a:endParaRPr lang="ru-RU" sz="1100" dirty="0">
                        <a:latin typeface="Calibri"/>
                        <a:ea typeface="Times New Roman"/>
                        <a:cs typeface="Times New Roman"/>
                      </a:endParaRPr>
                    </a:p>
                    <a:p>
                      <a:pPr algn="ctr">
                        <a:lnSpc>
                          <a:spcPct val="115000"/>
                        </a:lnSpc>
                        <a:spcAft>
                          <a:spcPts val="0"/>
                        </a:spcAft>
                      </a:pPr>
                      <a:r>
                        <a:rPr lang="ru-RU" sz="1200" b="1" dirty="0">
                          <a:latin typeface="Times New Roman"/>
                          <a:ea typeface="Times New Roman"/>
                          <a:cs typeface="Times New Roman"/>
                        </a:rPr>
                        <a:t>реализации программы воспитания </a:t>
                      </a:r>
                      <a:endParaRPr lang="ru-RU" sz="1100" dirty="0">
                        <a:latin typeface="Calibri"/>
                        <a:ea typeface="Times New Roman"/>
                        <a:cs typeface="Times New Roman"/>
                      </a:endParaRPr>
                    </a:p>
                    <a:p>
                      <a:pPr algn="ctr">
                        <a:lnSpc>
                          <a:spcPct val="115000"/>
                        </a:lnSpc>
                        <a:spcAft>
                          <a:spcPts val="0"/>
                        </a:spcAft>
                      </a:pPr>
                      <a:r>
                        <a:rPr lang="ru-RU" sz="1200" i="1" dirty="0">
                          <a:latin typeface="Times New Roman"/>
                          <a:ea typeface="Times New Roman"/>
                          <a:cs typeface="Times New Roman"/>
                        </a:rPr>
                        <a:t>(дескрипторы)</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b="1" dirty="0">
                          <a:latin typeface="Times New Roman"/>
                          <a:ea typeface="Times New Roman"/>
                          <a:cs typeface="Times New Roman"/>
                        </a:rPr>
                        <a:t>Код личностных результатов реализации программы воспитания</a:t>
                      </a:r>
                      <a:endParaRPr lang="ru-RU" sz="1100" dirty="0">
                        <a:latin typeface="Calibri"/>
                        <a:ea typeface="Times New Roman"/>
                        <a:cs typeface="Times New Roman"/>
                      </a:endParaRPr>
                    </a:p>
                  </a:txBody>
                  <a:tcPr marL="68580" marR="68580" marT="0" marB="0" anchor="ctr"/>
                </a:tc>
              </a:tr>
              <a:tr h="945207">
                <a:tc>
                  <a:txBody>
                    <a:bodyPr/>
                    <a:lstStyle/>
                    <a:p>
                      <a:pPr algn="just">
                        <a:lnSpc>
                          <a:spcPct val="115000"/>
                        </a:lnSpc>
                        <a:spcAft>
                          <a:spcPts val="0"/>
                        </a:spcAft>
                      </a:pPr>
                      <a:r>
                        <a:rPr lang="ru-RU" sz="1500" dirty="0">
                          <a:latin typeface="Times New Roman"/>
                          <a:ea typeface="Times New Roman"/>
                          <a:cs typeface="Times New Roman"/>
                        </a:rPr>
                        <a:t>Ориентированный на профессиональные достижения, деятельно выражающий познавательные интересы с учетом своих способностей, образовательного и профессионального маршрута, выбранной квалификации</a:t>
                      </a:r>
                      <a:endParaRPr lang="ru-RU" sz="1500" dirty="0">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b="1" dirty="0">
                          <a:latin typeface="Times New Roman"/>
                          <a:ea typeface="Times New Roman"/>
                          <a:cs typeface="Times New Roman"/>
                        </a:rPr>
                        <a:t>ЛР 6</a:t>
                      </a:r>
                      <a:endParaRPr lang="ru-RU" sz="1100" dirty="0">
                        <a:latin typeface="Calibri"/>
                        <a:ea typeface="Times New Roman"/>
                        <a:cs typeface="Times New Roman"/>
                      </a:endParaRPr>
                    </a:p>
                  </a:txBody>
                  <a:tcPr marL="68580" marR="68580" marT="0" marB="0" anchor="ctr"/>
                </a:tc>
              </a:tr>
              <a:tr h="1714512">
                <a:tc>
                  <a:txBody>
                    <a:bodyPr/>
                    <a:lstStyle/>
                    <a:p>
                      <a:pPr indent="20955" algn="l">
                        <a:lnSpc>
                          <a:spcPct val="115000"/>
                        </a:lnSpc>
                        <a:spcAft>
                          <a:spcPts val="0"/>
                        </a:spcAft>
                      </a:pPr>
                      <a:r>
                        <a:rPr lang="ru-RU" sz="1500" dirty="0">
                          <a:latin typeface="Times New Roman"/>
                          <a:ea typeface="Times New Roman"/>
                          <a:cs typeface="Times New Roman"/>
                        </a:rPr>
                        <a:t>Осознающий и деятельно выражающий приоритетную ценность каждой человеческой жизни, уважающий достоинство личности каждого человека, собственную и чужую уникальность, свободу мировоззренческого выбора, самоопределения. </a:t>
                      </a:r>
                      <a:r>
                        <a:rPr lang="ru-RU" sz="1500" dirty="0" smtClean="0">
                          <a:latin typeface="Times New Roman"/>
                          <a:ea typeface="Times New Roman"/>
                          <a:cs typeface="Times New Roman"/>
                        </a:rPr>
                        <a:t>Проявляющий </a:t>
                      </a:r>
                      <a:r>
                        <a:rPr lang="ru-RU" sz="1500" dirty="0">
                          <a:latin typeface="Times New Roman"/>
                          <a:ea typeface="Times New Roman"/>
                          <a:cs typeface="Times New Roman"/>
                        </a:rPr>
                        <a:t>бережливое и чуткое отношение к религиозной принадлежности каждого </a:t>
                      </a:r>
                      <a:r>
                        <a:rPr lang="ru-RU" sz="1500" dirty="0" smtClean="0">
                          <a:latin typeface="Times New Roman"/>
                          <a:ea typeface="Times New Roman"/>
                          <a:cs typeface="Times New Roman"/>
                        </a:rPr>
                        <a:t>человека,</a:t>
                      </a:r>
                      <a:r>
                        <a:rPr lang="ru-RU" sz="1500" baseline="0" dirty="0" smtClean="0">
                          <a:latin typeface="Times New Roman"/>
                          <a:ea typeface="Times New Roman"/>
                          <a:cs typeface="Times New Roman"/>
                        </a:rPr>
                        <a:t> </a:t>
                      </a:r>
                      <a:r>
                        <a:rPr lang="ru-RU" sz="1500" dirty="0" smtClean="0">
                          <a:latin typeface="Times New Roman"/>
                          <a:ea typeface="Times New Roman"/>
                          <a:cs typeface="Times New Roman"/>
                        </a:rPr>
                        <a:t>предупредительный </a:t>
                      </a:r>
                      <a:r>
                        <a:rPr lang="ru-RU" sz="1500" baseline="0" dirty="0" smtClean="0">
                          <a:latin typeface="Times New Roman"/>
                          <a:ea typeface="Times New Roman"/>
                          <a:cs typeface="Times New Roman"/>
                        </a:rPr>
                        <a:t> </a:t>
                      </a:r>
                      <a:r>
                        <a:rPr lang="ru-RU" sz="1500" dirty="0" smtClean="0">
                          <a:latin typeface="Times New Roman"/>
                          <a:ea typeface="Times New Roman"/>
                          <a:cs typeface="Times New Roman"/>
                        </a:rPr>
                        <a:t>в </a:t>
                      </a:r>
                      <a:r>
                        <a:rPr lang="ru-RU" sz="1500" dirty="0">
                          <a:latin typeface="Times New Roman"/>
                          <a:ea typeface="Times New Roman"/>
                          <a:cs typeface="Times New Roman"/>
                        </a:rPr>
                        <a:t>отношении выражения прав и законных интересов других людей</a:t>
                      </a:r>
                      <a:endParaRPr lang="ru-RU" sz="1500" dirty="0">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b="1" dirty="0">
                          <a:latin typeface="Times New Roman"/>
                          <a:ea typeface="Times New Roman"/>
                          <a:cs typeface="Times New Roman"/>
                        </a:rPr>
                        <a:t>ЛР 7</a:t>
                      </a:r>
                      <a:endParaRPr lang="ru-RU" sz="1100" dirty="0">
                        <a:latin typeface="Calibri"/>
                        <a:ea typeface="Times New Roman"/>
                        <a:cs typeface="Times New Roman"/>
                      </a:endParaRPr>
                    </a:p>
                  </a:txBody>
                  <a:tcPr marL="68580" marR="68580" marT="0" marB="0" anchor="ctr"/>
                </a:tc>
              </a:tr>
              <a:tr h="2614627">
                <a:tc>
                  <a:txBody>
                    <a:bodyPr/>
                    <a:lstStyle/>
                    <a:p>
                      <a:pPr algn="just">
                        <a:lnSpc>
                          <a:spcPct val="115000"/>
                        </a:lnSpc>
                        <a:spcAft>
                          <a:spcPts val="0"/>
                        </a:spcAft>
                      </a:pPr>
                      <a:r>
                        <a:rPr lang="ru-RU" sz="1500" dirty="0">
                          <a:latin typeface="Times New Roman"/>
                          <a:ea typeface="Times New Roman"/>
                          <a:cs typeface="Times New Roman"/>
                        </a:rPr>
                        <a:t>Проявляющий и демонстрирующий уважение законных интересов </a:t>
                      </a:r>
                      <a:br>
                        <a:rPr lang="ru-RU" sz="1500" dirty="0">
                          <a:latin typeface="Times New Roman"/>
                          <a:ea typeface="Times New Roman"/>
                          <a:cs typeface="Times New Roman"/>
                        </a:rPr>
                      </a:br>
                      <a:r>
                        <a:rPr lang="ru-RU" sz="1500" dirty="0">
                          <a:latin typeface="Times New Roman"/>
                          <a:ea typeface="Times New Roman"/>
                          <a:cs typeface="Times New Roman"/>
                        </a:rPr>
                        <a:t>и прав представителей различных этнокультурных, социальных, конфессиональных групп в российском обществе; национального достоинства, религиозных убеждений с учётом соблюдения необходимости обеспечения конституционных прав и свобод граждан. Понимающий и деятельно выражающий ценность межрелигиозного и межнационального согласия людей, граждан, народов в </a:t>
                      </a:r>
                      <a:r>
                        <a:rPr lang="ru-RU" sz="1500" dirty="0" smtClean="0">
                          <a:latin typeface="Times New Roman"/>
                          <a:ea typeface="Times New Roman"/>
                          <a:cs typeface="Times New Roman"/>
                        </a:rPr>
                        <a:t>России. Выражающий </a:t>
                      </a:r>
                      <a:r>
                        <a:rPr lang="ru-RU" sz="1500" dirty="0">
                          <a:latin typeface="Times New Roman"/>
                          <a:ea typeface="Times New Roman"/>
                          <a:cs typeface="Times New Roman"/>
                        </a:rPr>
                        <a:t>сопричастность к преумножению и трансляции культурных традиций и ценностей многонационального </a:t>
                      </a:r>
                      <a:r>
                        <a:rPr lang="ru-RU" sz="1500" dirty="0" smtClean="0">
                          <a:latin typeface="Times New Roman"/>
                          <a:ea typeface="Times New Roman"/>
                          <a:cs typeface="Times New Roman"/>
                        </a:rPr>
                        <a:t>российского</a:t>
                      </a:r>
                      <a:r>
                        <a:rPr lang="ru-RU" sz="1500" baseline="0" dirty="0" smtClean="0">
                          <a:latin typeface="Times New Roman"/>
                          <a:ea typeface="Times New Roman"/>
                          <a:cs typeface="Times New Roman"/>
                        </a:rPr>
                        <a:t> </a:t>
                      </a:r>
                      <a:r>
                        <a:rPr lang="ru-RU" sz="1500" dirty="0" smtClean="0">
                          <a:latin typeface="Times New Roman"/>
                          <a:ea typeface="Times New Roman"/>
                          <a:cs typeface="Times New Roman"/>
                        </a:rPr>
                        <a:t>государства</a:t>
                      </a:r>
                      <a:endParaRPr lang="ru-RU" sz="1500" dirty="0">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b="1" dirty="0">
                          <a:latin typeface="Times New Roman"/>
                          <a:ea typeface="Times New Roman"/>
                          <a:cs typeface="Times New Roman"/>
                        </a:rPr>
                        <a:t>ЛР 8</a:t>
                      </a:r>
                      <a:endParaRPr lang="ru-RU" sz="1100" dirty="0">
                        <a:latin typeface="Calibri"/>
                        <a:ea typeface="Times New Roman"/>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285720" y="285751"/>
          <a:ext cx="8643998" cy="6286523"/>
        </p:xfrm>
        <a:graphic>
          <a:graphicData uri="http://schemas.openxmlformats.org/drawingml/2006/table">
            <a:tbl>
              <a:tblPr firstRow="1" bandRow="1">
                <a:tableStyleId>{5C22544A-7EE6-4342-B048-85BDC9FD1C3A}</a:tableStyleId>
              </a:tblPr>
              <a:tblGrid>
                <a:gridCol w="6448476"/>
                <a:gridCol w="2195522"/>
              </a:tblGrid>
              <a:tr h="825967">
                <a:tc>
                  <a:txBody>
                    <a:bodyPr/>
                    <a:lstStyle/>
                    <a:p>
                      <a:pPr algn="ctr">
                        <a:lnSpc>
                          <a:spcPct val="115000"/>
                        </a:lnSpc>
                        <a:spcAft>
                          <a:spcPts val="0"/>
                        </a:spcAft>
                      </a:pPr>
                      <a:r>
                        <a:rPr lang="ru-RU" sz="1200" b="1" dirty="0">
                          <a:latin typeface="Times New Roman"/>
                          <a:ea typeface="Times New Roman"/>
                          <a:cs typeface="Times New Roman"/>
                        </a:rPr>
                        <a:t>Личностные результаты </a:t>
                      </a:r>
                      <a:endParaRPr lang="ru-RU" sz="1100" dirty="0">
                        <a:latin typeface="Calibri"/>
                        <a:ea typeface="Times New Roman"/>
                        <a:cs typeface="Times New Roman"/>
                      </a:endParaRPr>
                    </a:p>
                    <a:p>
                      <a:pPr algn="ctr">
                        <a:lnSpc>
                          <a:spcPct val="115000"/>
                        </a:lnSpc>
                        <a:spcAft>
                          <a:spcPts val="0"/>
                        </a:spcAft>
                      </a:pPr>
                      <a:r>
                        <a:rPr lang="ru-RU" sz="1200" b="1" dirty="0">
                          <a:latin typeface="Times New Roman"/>
                          <a:ea typeface="Times New Roman"/>
                          <a:cs typeface="Times New Roman"/>
                        </a:rPr>
                        <a:t>реализации программы воспитания </a:t>
                      </a:r>
                      <a:endParaRPr lang="ru-RU" sz="1100" dirty="0">
                        <a:latin typeface="Calibri"/>
                        <a:ea typeface="Times New Roman"/>
                        <a:cs typeface="Times New Roman"/>
                      </a:endParaRPr>
                    </a:p>
                    <a:p>
                      <a:pPr algn="ctr">
                        <a:lnSpc>
                          <a:spcPct val="115000"/>
                        </a:lnSpc>
                        <a:spcAft>
                          <a:spcPts val="0"/>
                        </a:spcAft>
                      </a:pPr>
                      <a:r>
                        <a:rPr lang="ru-RU" sz="1200" i="1" dirty="0">
                          <a:latin typeface="Times New Roman"/>
                          <a:ea typeface="Times New Roman"/>
                          <a:cs typeface="Times New Roman"/>
                        </a:rPr>
                        <a:t>(дескрипторы)</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b="1" dirty="0">
                          <a:latin typeface="Times New Roman"/>
                          <a:ea typeface="Times New Roman"/>
                          <a:cs typeface="Times New Roman"/>
                        </a:rPr>
                        <a:t>Код личностных результатов реализации программы воспитания</a:t>
                      </a:r>
                      <a:endParaRPr lang="ru-RU" sz="1100" dirty="0">
                        <a:latin typeface="Calibri"/>
                        <a:ea typeface="Times New Roman"/>
                        <a:cs typeface="Times New Roman"/>
                      </a:endParaRPr>
                    </a:p>
                  </a:txBody>
                  <a:tcPr marL="68580" marR="68580" marT="0" marB="0" anchor="ctr"/>
                </a:tc>
              </a:tr>
              <a:tr h="2569673">
                <a:tc>
                  <a:txBody>
                    <a:bodyPr/>
                    <a:lstStyle/>
                    <a:p>
                      <a:pPr algn="l">
                        <a:lnSpc>
                          <a:spcPct val="115000"/>
                        </a:lnSpc>
                        <a:spcAft>
                          <a:spcPts val="0"/>
                        </a:spcAft>
                      </a:pPr>
                      <a:r>
                        <a:rPr lang="ru-RU" sz="1500" dirty="0">
                          <a:latin typeface="Times New Roman"/>
                          <a:ea typeface="Times New Roman"/>
                          <a:cs typeface="Times New Roman"/>
                        </a:rPr>
                        <a:t>Сознающий ценность жизни, здоровья и безопасности.     Соблюдающий и пропагандирующий здоровый образ жизни (здоровое питание, соблюдение гигиены, режим занятий и отдыха, физическая активность), демонстрирующий стремление </a:t>
                      </a:r>
                      <a:r>
                        <a:rPr lang="ru-RU" sz="1500" baseline="0" dirty="0" smtClean="0">
                          <a:latin typeface="Times New Roman"/>
                          <a:ea typeface="Times New Roman"/>
                          <a:cs typeface="Times New Roman"/>
                        </a:rPr>
                        <a:t> </a:t>
                      </a:r>
                      <a:r>
                        <a:rPr lang="ru-RU" sz="1500" dirty="0" smtClean="0">
                          <a:latin typeface="Times New Roman"/>
                          <a:ea typeface="Times New Roman"/>
                          <a:cs typeface="Times New Roman"/>
                        </a:rPr>
                        <a:t>к </a:t>
                      </a:r>
                      <a:r>
                        <a:rPr lang="ru-RU" sz="1500" dirty="0">
                          <a:latin typeface="Times New Roman"/>
                          <a:ea typeface="Times New Roman"/>
                          <a:cs typeface="Times New Roman"/>
                        </a:rPr>
                        <a:t>физическому совершенствованию. Проявляющий сознательное </a:t>
                      </a:r>
                      <a:br>
                        <a:rPr lang="ru-RU" sz="1500" dirty="0">
                          <a:latin typeface="Times New Roman"/>
                          <a:ea typeface="Times New Roman"/>
                          <a:cs typeface="Times New Roman"/>
                        </a:rPr>
                      </a:br>
                      <a:r>
                        <a:rPr lang="ru-RU" sz="1500" dirty="0">
                          <a:latin typeface="Times New Roman"/>
                          <a:ea typeface="Times New Roman"/>
                          <a:cs typeface="Times New Roman"/>
                        </a:rPr>
                        <a:t>и обоснованное неприятие вредных привычек и опасных наклонностей (курение, употребление алкоголя, наркотиков, психоактивных веществ, азартных игр, любых форм зависимостей), деструктивного поведения в обществе, в том числе в цифровой среде</a:t>
                      </a:r>
                      <a:endParaRPr lang="ru-RU" sz="1500" dirty="0">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b="1">
                          <a:latin typeface="Times New Roman"/>
                          <a:ea typeface="Times New Roman"/>
                          <a:cs typeface="Times New Roman"/>
                        </a:rPr>
                        <a:t>ЛР 9</a:t>
                      </a:r>
                      <a:endParaRPr lang="ru-RU" sz="1100">
                        <a:latin typeface="Calibri"/>
                        <a:ea typeface="Times New Roman"/>
                        <a:cs typeface="Times New Roman"/>
                      </a:endParaRPr>
                    </a:p>
                  </a:txBody>
                  <a:tcPr marL="68580" marR="68580" marT="0" marB="0" anchor="ctr"/>
                </a:tc>
              </a:tr>
              <a:tr h="2890883">
                <a:tc>
                  <a:txBody>
                    <a:bodyPr/>
                    <a:lstStyle/>
                    <a:p>
                      <a:pPr algn="l">
                        <a:lnSpc>
                          <a:spcPct val="115000"/>
                        </a:lnSpc>
                        <a:spcAft>
                          <a:spcPts val="0"/>
                        </a:spcAft>
                      </a:pPr>
                      <a:r>
                        <a:rPr lang="ru-RU" sz="1500" dirty="0">
                          <a:latin typeface="Times New Roman"/>
                          <a:ea typeface="Times New Roman"/>
                          <a:cs typeface="Times New Roman"/>
                        </a:rPr>
                        <a:t>Бережливо относящийся к природному наследию страны и мира, проявляющий сформированность экологической культуры на основе понимания влияния социальных, экономических </a:t>
                      </a:r>
                      <a:r>
                        <a:rPr lang="ru-RU" sz="1500" dirty="0" smtClean="0">
                          <a:latin typeface="Times New Roman"/>
                          <a:ea typeface="Times New Roman"/>
                          <a:cs typeface="Times New Roman"/>
                        </a:rPr>
                        <a:t>и </a:t>
                      </a:r>
                      <a:r>
                        <a:rPr lang="ru-RU" sz="1500" dirty="0">
                          <a:latin typeface="Times New Roman"/>
                          <a:ea typeface="Times New Roman"/>
                          <a:cs typeface="Times New Roman"/>
                        </a:rPr>
                        <a:t>профессионально-производственных процессов на окружающую среду. Выражающий деятельное неприятие действий, приносящих вред природе, распознающий опасности среды обитания, предупреждающий рискованное поведение других граждан, популяризирующий способы сохранения памятников природы страны, региона, территории, поселения, включенный </a:t>
                      </a:r>
                      <a:r>
                        <a:rPr lang="ru-RU" sz="1500" baseline="0" dirty="0" smtClean="0">
                          <a:latin typeface="Times New Roman"/>
                          <a:ea typeface="Times New Roman"/>
                          <a:cs typeface="Times New Roman"/>
                        </a:rPr>
                        <a:t> </a:t>
                      </a:r>
                      <a:r>
                        <a:rPr lang="ru-RU" sz="1500" dirty="0" smtClean="0">
                          <a:latin typeface="Times New Roman"/>
                          <a:ea typeface="Times New Roman"/>
                          <a:cs typeface="Times New Roman"/>
                        </a:rPr>
                        <a:t>в </a:t>
                      </a:r>
                      <a:r>
                        <a:rPr lang="ru-RU" sz="1500" dirty="0">
                          <a:latin typeface="Times New Roman"/>
                          <a:ea typeface="Times New Roman"/>
                          <a:cs typeface="Times New Roman"/>
                        </a:rPr>
                        <a:t>общественные инициативы, направленные на заботу о них</a:t>
                      </a:r>
                      <a:endParaRPr lang="ru-RU" sz="1500" dirty="0">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b="1" dirty="0">
                          <a:latin typeface="Times New Roman"/>
                          <a:ea typeface="Times New Roman"/>
                          <a:cs typeface="Times New Roman"/>
                        </a:rPr>
                        <a:t>ЛР 10</a:t>
                      </a:r>
                      <a:endParaRPr lang="ru-RU" sz="1100" dirty="0">
                        <a:latin typeface="Calibri"/>
                        <a:ea typeface="Times New Roman"/>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285720" y="285727"/>
          <a:ext cx="8643998" cy="6429172"/>
        </p:xfrm>
        <a:graphic>
          <a:graphicData uri="http://schemas.openxmlformats.org/drawingml/2006/table">
            <a:tbl>
              <a:tblPr firstRow="1" bandRow="1">
                <a:tableStyleId>{5C22544A-7EE6-4342-B048-85BDC9FD1C3A}</a:tableStyleId>
              </a:tblPr>
              <a:tblGrid>
                <a:gridCol w="6448476"/>
                <a:gridCol w="2195522"/>
              </a:tblGrid>
              <a:tr h="669245">
                <a:tc>
                  <a:txBody>
                    <a:bodyPr/>
                    <a:lstStyle/>
                    <a:p>
                      <a:pPr algn="ctr">
                        <a:lnSpc>
                          <a:spcPct val="115000"/>
                        </a:lnSpc>
                        <a:spcAft>
                          <a:spcPts val="0"/>
                        </a:spcAft>
                      </a:pPr>
                      <a:r>
                        <a:rPr lang="ru-RU" sz="1200" b="1" dirty="0">
                          <a:latin typeface="Times New Roman"/>
                          <a:ea typeface="Times New Roman"/>
                          <a:cs typeface="Times New Roman"/>
                        </a:rPr>
                        <a:t>Личностные результаты </a:t>
                      </a:r>
                      <a:endParaRPr lang="ru-RU" sz="1100" dirty="0">
                        <a:latin typeface="Calibri"/>
                        <a:ea typeface="Times New Roman"/>
                        <a:cs typeface="Times New Roman"/>
                      </a:endParaRPr>
                    </a:p>
                    <a:p>
                      <a:pPr algn="ctr">
                        <a:lnSpc>
                          <a:spcPct val="115000"/>
                        </a:lnSpc>
                        <a:spcAft>
                          <a:spcPts val="0"/>
                        </a:spcAft>
                      </a:pPr>
                      <a:r>
                        <a:rPr lang="ru-RU" sz="1200" b="1" dirty="0">
                          <a:latin typeface="Times New Roman"/>
                          <a:ea typeface="Times New Roman"/>
                          <a:cs typeface="Times New Roman"/>
                        </a:rPr>
                        <a:t>реализации программы воспитания </a:t>
                      </a:r>
                      <a:endParaRPr lang="ru-RU" sz="1100" dirty="0">
                        <a:latin typeface="Calibri"/>
                        <a:ea typeface="Times New Roman"/>
                        <a:cs typeface="Times New Roman"/>
                      </a:endParaRPr>
                    </a:p>
                    <a:p>
                      <a:pPr algn="ctr">
                        <a:lnSpc>
                          <a:spcPct val="115000"/>
                        </a:lnSpc>
                        <a:spcAft>
                          <a:spcPts val="0"/>
                        </a:spcAft>
                      </a:pPr>
                      <a:r>
                        <a:rPr lang="ru-RU" sz="1200" i="1" dirty="0">
                          <a:latin typeface="Times New Roman"/>
                          <a:ea typeface="Times New Roman"/>
                          <a:cs typeface="Times New Roman"/>
                        </a:rPr>
                        <a:t>(дескрипторы)</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b="1" dirty="0">
                          <a:latin typeface="Times New Roman"/>
                          <a:ea typeface="Times New Roman"/>
                          <a:cs typeface="Times New Roman"/>
                        </a:rPr>
                        <a:t>Код личностных результатов реализации программы воспитания</a:t>
                      </a:r>
                      <a:endParaRPr lang="ru-RU" sz="1100" dirty="0">
                        <a:latin typeface="Calibri"/>
                        <a:ea typeface="Times New Roman"/>
                        <a:cs typeface="Times New Roman"/>
                      </a:endParaRPr>
                    </a:p>
                  </a:txBody>
                  <a:tcPr marL="68580" marR="68580" marT="0" marB="0" anchor="ctr"/>
                </a:tc>
              </a:tr>
              <a:tr h="3346381">
                <a:tc>
                  <a:txBody>
                    <a:bodyPr/>
                    <a:lstStyle/>
                    <a:p>
                      <a:pPr algn="l">
                        <a:lnSpc>
                          <a:spcPct val="115000"/>
                        </a:lnSpc>
                        <a:spcAft>
                          <a:spcPts val="0"/>
                        </a:spcAft>
                      </a:pPr>
                      <a:r>
                        <a:rPr lang="ru-RU" sz="1500" dirty="0">
                          <a:latin typeface="Times New Roman"/>
                          <a:ea typeface="Times New Roman"/>
                          <a:cs typeface="Times New Roman"/>
                        </a:rPr>
                        <a:t>Проявляющий уважение к эстетическим ценностям, обладающий основами эстетической культуры. Критически оценивающий </a:t>
                      </a:r>
                      <a:r>
                        <a:rPr lang="ru-RU" sz="1500" dirty="0" smtClean="0">
                          <a:latin typeface="Times New Roman"/>
                          <a:ea typeface="Times New Roman"/>
                          <a:cs typeface="Times New Roman"/>
                        </a:rPr>
                        <a:t>и </a:t>
                      </a:r>
                      <a:r>
                        <a:rPr lang="ru-RU" sz="1500" dirty="0">
                          <a:latin typeface="Times New Roman"/>
                          <a:ea typeface="Times New Roman"/>
                          <a:cs typeface="Times New Roman"/>
                        </a:rPr>
                        <a:t>деятельно проявляющий понимание эмоционального воздействия искусства, его влияния на душевное состояние и поведение людей. Бережливо относящийся к культуре как средству коммуникации </a:t>
                      </a:r>
                      <a:r>
                        <a:rPr lang="ru-RU" sz="1500" dirty="0" smtClean="0">
                          <a:latin typeface="Times New Roman"/>
                          <a:ea typeface="Times New Roman"/>
                          <a:cs typeface="Times New Roman"/>
                        </a:rPr>
                        <a:t>и </a:t>
                      </a:r>
                      <a:r>
                        <a:rPr lang="ru-RU" sz="1500" dirty="0">
                          <a:latin typeface="Times New Roman"/>
                          <a:ea typeface="Times New Roman"/>
                          <a:cs typeface="Times New Roman"/>
                        </a:rPr>
                        <a:t>самовыражения в обществе, выражающий сопричастность </a:t>
                      </a:r>
                      <a:r>
                        <a:rPr lang="ru-RU" sz="1500" dirty="0" smtClean="0">
                          <a:latin typeface="Times New Roman"/>
                          <a:ea typeface="Times New Roman"/>
                          <a:cs typeface="Times New Roman"/>
                        </a:rPr>
                        <a:t>к </a:t>
                      </a:r>
                      <a:r>
                        <a:rPr lang="ru-RU" sz="1500" dirty="0">
                          <a:latin typeface="Times New Roman"/>
                          <a:ea typeface="Times New Roman"/>
                          <a:cs typeface="Times New Roman"/>
                        </a:rPr>
                        <a:t>нравственным нормам, традициям в искусстве. Ориентированный на собственное самовыражение в разных видах искусства, художественном творчестве с учётом российских традиционных духовно-нравственных ценностей, эстетическом обустройстве собственного быта. Разделяющий ценности отечественного </a:t>
                      </a:r>
                      <a:r>
                        <a:rPr lang="ru-RU" sz="1500" dirty="0" smtClean="0">
                          <a:latin typeface="Times New Roman"/>
                          <a:ea typeface="Times New Roman"/>
                          <a:cs typeface="Times New Roman"/>
                        </a:rPr>
                        <a:t>и </a:t>
                      </a:r>
                      <a:r>
                        <a:rPr lang="ru-RU" sz="1500" dirty="0">
                          <a:latin typeface="Times New Roman"/>
                          <a:ea typeface="Times New Roman"/>
                          <a:cs typeface="Times New Roman"/>
                        </a:rPr>
                        <a:t>мирового художественного наследия, роли народных традиций </a:t>
                      </a:r>
                      <a:r>
                        <a:rPr lang="ru-RU" sz="1500" dirty="0" smtClean="0">
                          <a:latin typeface="Times New Roman"/>
                          <a:ea typeface="Times New Roman"/>
                          <a:cs typeface="Times New Roman"/>
                        </a:rPr>
                        <a:t>и </a:t>
                      </a:r>
                      <a:r>
                        <a:rPr lang="ru-RU" sz="1500" dirty="0">
                          <a:latin typeface="Times New Roman"/>
                          <a:ea typeface="Times New Roman"/>
                          <a:cs typeface="Times New Roman"/>
                        </a:rPr>
                        <a:t>народного творчества в искусстве. Выражающий ценностное отношение к технической и промышленной эстетике</a:t>
                      </a:r>
                      <a:endParaRPr lang="ru-RU" sz="1500" dirty="0">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b="1">
                          <a:latin typeface="Times New Roman"/>
                          <a:ea typeface="Times New Roman"/>
                          <a:cs typeface="Times New Roman"/>
                        </a:rPr>
                        <a:t>ЛР 11</a:t>
                      </a:r>
                      <a:endParaRPr lang="ru-RU" sz="1100">
                        <a:latin typeface="Calibri"/>
                        <a:ea typeface="Times New Roman"/>
                        <a:cs typeface="Times New Roman"/>
                      </a:endParaRPr>
                    </a:p>
                  </a:txBody>
                  <a:tcPr marL="68580" marR="68580" marT="0" marB="0" anchor="ctr"/>
                </a:tc>
              </a:tr>
              <a:tr h="2342357">
                <a:tc>
                  <a:txBody>
                    <a:bodyPr/>
                    <a:lstStyle/>
                    <a:p>
                      <a:pPr algn="l">
                        <a:lnSpc>
                          <a:spcPct val="115000"/>
                        </a:lnSpc>
                        <a:spcAft>
                          <a:spcPts val="0"/>
                        </a:spcAft>
                      </a:pPr>
                      <a:r>
                        <a:rPr lang="ru-RU" sz="1500" dirty="0">
                          <a:latin typeface="Times New Roman"/>
                          <a:ea typeface="Times New Roman"/>
                          <a:cs typeface="Times New Roman"/>
                        </a:rPr>
                        <a:t>Принимающий российские традиционные семейные ценности. Ориентированный на создание устойчивой многодетной семьи, понимание брака как союза мужчины и женщины для создания семьи, рождения и воспитания детей, неприятия насилия в семье, ухода от родительской ответственности, отказа от отношений </a:t>
                      </a:r>
                      <a:r>
                        <a:rPr lang="ru-RU" sz="1500" baseline="0" dirty="0" smtClean="0">
                          <a:latin typeface="Times New Roman"/>
                          <a:ea typeface="Times New Roman"/>
                          <a:cs typeface="Times New Roman"/>
                        </a:rPr>
                        <a:t> </a:t>
                      </a:r>
                      <a:r>
                        <a:rPr lang="ru-RU" sz="1500" dirty="0" smtClean="0">
                          <a:latin typeface="Times New Roman"/>
                          <a:ea typeface="Times New Roman"/>
                          <a:cs typeface="Times New Roman"/>
                        </a:rPr>
                        <a:t>со </a:t>
                      </a:r>
                      <a:r>
                        <a:rPr lang="ru-RU" sz="1500" dirty="0">
                          <a:latin typeface="Times New Roman"/>
                          <a:ea typeface="Times New Roman"/>
                          <a:cs typeface="Times New Roman"/>
                        </a:rPr>
                        <a:t>своими детьми и их финансового содержания</a:t>
                      </a:r>
                      <a:endParaRPr lang="ru-RU" sz="1500" dirty="0">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b="1" dirty="0">
                          <a:latin typeface="Times New Roman"/>
                          <a:ea typeface="Times New Roman"/>
                          <a:cs typeface="Times New Roman"/>
                        </a:rPr>
                        <a:t>ЛР 12</a:t>
                      </a:r>
                      <a:endParaRPr lang="ru-RU" sz="1100" dirty="0">
                        <a:latin typeface="Calibri"/>
                        <a:ea typeface="Times New Roman"/>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500043"/>
            <a:ext cx="8153400" cy="1182375"/>
          </a:xfrm>
          <a:prstGeom prst="rect">
            <a:avLst/>
          </a:prstGeom>
        </p:spPr>
        <p:txBody>
          <a:bodyPr vert="horz" wrap="square" lIns="0" tIns="12700" rIns="0" bIns="0" rtlCol="0">
            <a:spAutoFit/>
          </a:bodyPr>
          <a:lstStyle/>
          <a:p>
            <a:pPr marL="12700" algn="ctr">
              <a:spcBef>
                <a:spcPts val="100"/>
              </a:spcBef>
            </a:pPr>
            <a:r>
              <a:rPr lang="ru-RU" sz="4000" b="1" dirty="0" smtClean="0">
                <a:solidFill>
                  <a:srgbClr val="7030A0"/>
                </a:solidFill>
                <a:latin typeface="Bookman Old Style" pitchFamily="18" charset="0"/>
                <a:cs typeface="Trebuchet MS"/>
              </a:rPr>
              <a:t>«Педагогика</a:t>
            </a:r>
            <a:r>
              <a:rPr lang="ru-RU" sz="4000" b="1" spc="-75" dirty="0" smtClean="0">
                <a:solidFill>
                  <a:srgbClr val="7030A0"/>
                </a:solidFill>
                <a:latin typeface="Bookman Old Style" pitchFamily="18" charset="0"/>
                <a:cs typeface="Trebuchet MS"/>
              </a:rPr>
              <a:t> </a:t>
            </a:r>
            <a:r>
              <a:rPr lang="ru-RU" sz="4000" b="1" dirty="0" smtClean="0">
                <a:solidFill>
                  <a:srgbClr val="7030A0"/>
                </a:solidFill>
                <a:latin typeface="Bookman Old Style" pitchFamily="18" charset="0"/>
                <a:cs typeface="Trebuchet MS"/>
              </a:rPr>
              <a:t>«само»</a:t>
            </a:r>
            <a:r>
              <a:rPr lang="ru-RU" sz="4000" spc="-40" dirty="0" smtClean="0">
                <a:solidFill>
                  <a:srgbClr val="4B206C"/>
                </a:solidFill>
                <a:latin typeface="Trebuchet MS"/>
                <a:cs typeface="Trebuchet MS"/>
              </a:rPr>
              <a:t> </a:t>
            </a:r>
            <a:r>
              <a:rPr lang="ru-RU" sz="3600" spc="-50" dirty="0" smtClean="0">
                <a:solidFill>
                  <a:srgbClr val="4B206C"/>
                </a:solidFill>
                <a:latin typeface="Trebuchet MS"/>
                <a:cs typeface="Trebuchet MS"/>
              </a:rPr>
              <a:t>-</a:t>
            </a:r>
            <a:r>
              <a:rPr lang="ru-RU" sz="3600" dirty="0" smtClean="0">
                <a:latin typeface="Trebuchet MS"/>
                <a:cs typeface="Trebuchet MS"/>
              </a:rPr>
              <a:t/>
            </a:r>
            <a:br>
              <a:rPr lang="ru-RU" sz="3600" dirty="0" smtClean="0">
                <a:latin typeface="Trebuchet MS"/>
                <a:cs typeface="Trebuchet MS"/>
              </a:rPr>
            </a:br>
            <a:endParaRPr sz="3600">
              <a:solidFill>
                <a:srgbClr val="7030A0"/>
              </a:solidFill>
            </a:endParaRPr>
          </a:p>
        </p:txBody>
      </p:sp>
      <p:grpSp>
        <p:nvGrpSpPr>
          <p:cNvPr id="3" name="object 3"/>
          <p:cNvGrpSpPr/>
          <p:nvPr/>
        </p:nvGrpSpPr>
        <p:grpSpPr>
          <a:xfrm>
            <a:off x="265114" y="3851085"/>
            <a:ext cx="2402205" cy="818515"/>
            <a:chOff x="265112" y="3851084"/>
            <a:chExt cx="2402205" cy="818515"/>
          </a:xfrm>
        </p:grpSpPr>
        <p:sp>
          <p:nvSpPr>
            <p:cNvPr id="4" name="object 4"/>
            <p:cNvSpPr/>
            <p:nvPr/>
          </p:nvSpPr>
          <p:spPr>
            <a:xfrm>
              <a:off x="278129" y="3864101"/>
              <a:ext cx="2376170" cy="792480"/>
            </a:xfrm>
            <a:custGeom>
              <a:avLst/>
              <a:gdLst/>
              <a:ahLst/>
              <a:cxnLst/>
              <a:rect l="l" t="t" r="r" b="b"/>
              <a:pathLst>
                <a:path w="2376170" h="792479">
                  <a:moveTo>
                    <a:pt x="2243836" y="0"/>
                  </a:moveTo>
                  <a:lnTo>
                    <a:pt x="132079" y="0"/>
                  </a:lnTo>
                  <a:lnTo>
                    <a:pt x="90331" y="6738"/>
                  </a:lnTo>
                  <a:lnTo>
                    <a:pt x="54073" y="25497"/>
                  </a:lnTo>
                  <a:lnTo>
                    <a:pt x="25482" y="54095"/>
                  </a:lnTo>
                  <a:lnTo>
                    <a:pt x="6733" y="90350"/>
                  </a:lnTo>
                  <a:lnTo>
                    <a:pt x="0" y="132080"/>
                  </a:lnTo>
                  <a:lnTo>
                    <a:pt x="0" y="660400"/>
                  </a:lnTo>
                  <a:lnTo>
                    <a:pt x="6733" y="702129"/>
                  </a:lnTo>
                  <a:lnTo>
                    <a:pt x="25482" y="738384"/>
                  </a:lnTo>
                  <a:lnTo>
                    <a:pt x="54073" y="766982"/>
                  </a:lnTo>
                  <a:lnTo>
                    <a:pt x="90331" y="785741"/>
                  </a:lnTo>
                  <a:lnTo>
                    <a:pt x="132079" y="792480"/>
                  </a:lnTo>
                  <a:lnTo>
                    <a:pt x="2243836" y="792480"/>
                  </a:lnTo>
                  <a:lnTo>
                    <a:pt x="2285565" y="785741"/>
                  </a:lnTo>
                  <a:lnTo>
                    <a:pt x="2321820" y="766982"/>
                  </a:lnTo>
                  <a:lnTo>
                    <a:pt x="2350418" y="738384"/>
                  </a:lnTo>
                  <a:lnTo>
                    <a:pt x="2369177" y="702129"/>
                  </a:lnTo>
                  <a:lnTo>
                    <a:pt x="2375916" y="660400"/>
                  </a:lnTo>
                  <a:lnTo>
                    <a:pt x="2375916" y="132080"/>
                  </a:lnTo>
                  <a:lnTo>
                    <a:pt x="2369177" y="90350"/>
                  </a:lnTo>
                  <a:lnTo>
                    <a:pt x="2350418" y="54095"/>
                  </a:lnTo>
                  <a:lnTo>
                    <a:pt x="2321820" y="25497"/>
                  </a:lnTo>
                  <a:lnTo>
                    <a:pt x="2285565" y="6738"/>
                  </a:lnTo>
                  <a:lnTo>
                    <a:pt x="2243836" y="0"/>
                  </a:lnTo>
                  <a:close/>
                </a:path>
              </a:pathLst>
            </a:custGeom>
            <a:solidFill>
              <a:srgbClr val="EBDDF6"/>
            </a:solidFill>
          </p:spPr>
          <p:txBody>
            <a:bodyPr wrap="square" lIns="0" tIns="0" rIns="0" bIns="0" rtlCol="0"/>
            <a:lstStyle/>
            <a:p>
              <a:endParaRPr/>
            </a:p>
          </p:txBody>
        </p:sp>
        <p:sp>
          <p:nvSpPr>
            <p:cNvPr id="5" name="object 5"/>
            <p:cNvSpPr/>
            <p:nvPr/>
          </p:nvSpPr>
          <p:spPr>
            <a:xfrm>
              <a:off x="278129" y="3864101"/>
              <a:ext cx="2376170" cy="792480"/>
            </a:xfrm>
            <a:custGeom>
              <a:avLst/>
              <a:gdLst/>
              <a:ahLst/>
              <a:cxnLst/>
              <a:rect l="l" t="t" r="r" b="b"/>
              <a:pathLst>
                <a:path w="2376170" h="792479">
                  <a:moveTo>
                    <a:pt x="0" y="132080"/>
                  </a:moveTo>
                  <a:lnTo>
                    <a:pt x="6733" y="90350"/>
                  </a:lnTo>
                  <a:lnTo>
                    <a:pt x="25482" y="54095"/>
                  </a:lnTo>
                  <a:lnTo>
                    <a:pt x="54073" y="25497"/>
                  </a:lnTo>
                  <a:lnTo>
                    <a:pt x="90331" y="6738"/>
                  </a:lnTo>
                  <a:lnTo>
                    <a:pt x="132079" y="0"/>
                  </a:lnTo>
                  <a:lnTo>
                    <a:pt x="2243836" y="0"/>
                  </a:lnTo>
                  <a:lnTo>
                    <a:pt x="2285565" y="6738"/>
                  </a:lnTo>
                  <a:lnTo>
                    <a:pt x="2321820" y="25497"/>
                  </a:lnTo>
                  <a:lnTo>
                    <a:pt x="2350418" y="54095"/>
                  </a:lnTo>
                  <a:lnTo>
                    <a:pt x="2369177" y="90350"/>
                  </a:lnTo>
                  <a:lnTo>
                    <a:pt x="2375916" y="132080"/>
                  </a:lnTo>
                  <a:lnTo>
                    <a:pt x="2375916" y="660400"/>
                  </a:lnTo>
                  <a:lnTo>
                    <a:pt x="2369177" y="702129"/>
                  </a:lnTo>
                  <a:lnTo>
                    <a:pt x="2350418" y="738384"/>
                  </a:lnTo>
                  <a:lnTo>
                    <a:pt x="2321820" y="766982"/>
                  </a:lnTo>
                  <a:lnTo>
                    <a:pt x="2285565" y="785741"/>
                  </a:lnTo>
                  <a:lnTo>
                    <a:pt x="2243836" y="792480"/>
                  </a:lnTo>
                  <a:lnTo>
                    <a:pt x="132079" y="792480"/>
                  </a:lnTo>
                  <a:lnTo>
                    <a:pt x="90331" y="785741"/>
                  </a:lnTo>
                  <a:lnTo>
                    <a:pt x="54073" y="766982"/>
                  </a:lnTo>
                  <a:lnTo>
                    <a:pt x="25482" y="738384"/>
                  </a:lnTo>
                  <a:lnTo>
                    <a:pt x="6733" y="702129"/>
                  </a:lnTo>
                  <a:lnTo>
                    <a:pt x="0" y="660400"/>
                  </a:lnTo>
                  <a:lnTo>
                    <a:pt x="0" y="132080"/>
                  </a:lnTo>
                  <a:close/>
                </a:path>
              </a:pathLst>
            </a:custGeom>
            <a:ln w="25908">
              <a:solidFill>
                <a:srgbClr val="6A1A68"/>
              </a:solidFill>
            </a:ln>
          </p:spPr>
          <p:txBody>
            <a:bodyPr wrap="square" lIns="0" tIns="0" rIns="0" bIns="0" rtlCol="0"/>
            <a:lstStyle/>
            <a:p>
              <a:endParaRPr/>
            </a:p>
          </p:txBody>
        </p:sp>
      </p:grpSp>
      <p:sp>
        <p:nvSpPr>
          <p:cNvPr id="6" name="object 6"/>
          <p:cNvSpPr txBox="1"/>
          <p:nvPr/>
        </p:nvSpPr>
        <p:spPr>
          <a:xfrm>
            <a:off x="774903" y="3959175"/>
            <a:ext cx="1383030" cy="566822"/>
          </a:xfrm>
          <a:prstGeom prst="rect">
            <a:avLst/>
          </a:prstGeom>
        </p:spPr>
        <p:txBody>
          <a:bodyPr vert="horz" wrap="square" lIns="0" tIns="12700" rIns="0" bIns="0" rtlCol="0">
            <a:spAutoFit/>
          </a:bodyPr>
          <a:lstStyle/>
          <a:p>
            <a:pPr marL="12700">
              <a:lnSpc>
                <a:spcPct val="100000"/>
              </a:lnSpc>
              <a:spcBef>
                <a:spcPts val="100"/>
              </a:spcBef>
            </a:pPr>
            <a:r>
              <a:rPr sz="3600" spc="-10" dirty="0">
                <a:solidFill>
                  <a:srgbClr val="4B206C"/>
                </a:solidFill>
                <a:latin typeface="Trebuchet MS"/>
                <a:cs typeface="Trebuchet MS"/>
              </a:rPr>
              <a:t>САМО-</a:t>
            </a:r>
            <a:endParaRPr sz="3600">
              <a:latin typeface="Trebuchet MS"/>
              <a:cs typeface="Trebuchet MS"/>
            </a:endParaRPr>
          </a:p>
        </p:txBody>
      </p:sp>
      <p:grpSp>
        <p:nvGrpSpPr>
          <p:cNvPr id="7" name="object 7"/>
          <p:cNvGrpSpPr/>
          <p:nvPr/>
        </p:nvGrpSpPr>
        <p:grpSpPr>
          <a:xfrm>
            <a:off x="5263834" y="3037268"/>
            <a:ext cx="3209925" cy="1209040"/>
            <a:chOff x="5263832" y="3037268"/>
            <a:chExt cx="3209925" cy="1209040"/>
          </a:xfrm>
        </p:grpSpPr>
        <p:sp>
          <p:nvSpPr>
            <p:cNvPr id="8" name="object 8"/>
            <p:cNvSpPr/>
            <p:nvPr/>
          </p:nvSpPr>
          <p:spPr>
            <a:xfrm>
              <a:off x="5276850" y="3050285"/>
              <a:ext cx="2231390" cy="489584"/>
            </a:xfrm>
            <a:custGeom>
              <a:avLst/>
              <a:gdLst/>
              <a:ahLst/>
              <a:cxnLst/>
              <a:rect l="l" t="t" r="r" b="b"/>
              <a:pathLst>
                <a:path w="2231390" h="489585">
                  <a:moveTo>
                    <a:pt x="2149602" y="0"/>
                  </a:moveTo>
                  <a:lnTo>
                    <a:pt x="81534" y="0"/>
                  </a:lnTo>
                  <a:lnTo>
                    <a:pt x="49774" y="6399"/>
                  </a:lnTo>
                  <a:lnTo>
                    <a:pt x="23860" y="23860"/>
                  </a:lnTo>
                  <a:lnTo>
                    <a:pt x="6399" y="49774"/>
                  </a:lnTo>
                  <a:lnTo>
                    <a:pt x="0" y="81534"/>
                  </a:lnTo>
                  <a:lnTo>
                    <a:pt x="0" y="407669"/>
                  </a:lnTo>
                  <a:lnTo>
                    <a:pt x="6399" y="439429"/>
                  </a:lnTo>
                  <a:lnTo>
                    <a:pt x="23860" y="465343"/>
                  </a:lnTo>
                  <a:lnTo>
                    <a:pt x="49774" y="482804"/>
                  </a:lnTo>
                  <a:lnTo>
                    <a:pt x="81534" y="489203"/>
                  </a:lnTo>
                  <a:lnTo>
                    <a:pt x="2149602" y="489203"/>
                  </a:lnTo>
                  <a:lnTo>
                    <a:pt x="2181361" y="482804"/>
                  </a:lnTo>
                  <a:lnTo>
                    <a:pt x="2207275" y="465343"/>
                  </a:lnTo>
                  <a:lnTo>
                    <a:pt x="2224736" y="439429"/>
                  </a:lnTo>
                  <a:lnTo>
                    <a:pt x="2231135" y="407669"/>
                  </a:lnTo>
                  <a:lnTo>
                    <a:pt x="2231135" y="81534"/>
                  </a:lnTo>
                  <a:lnTo>
                    <a:pt x="2224736" y="49774"/>
                  </a:lnTo>
                  <a:lnTo>
                    <a:pt x="2207275" y="23860"/>
                  </a:lnTo>
                  <a:lnTo>
                    <a:pt x="2181361" y="6399"/>
                  </a:lnTo>
                  <a:lnTo>
                    <a:pt x="2149602" y="0"/>
                  </a:lnTo>
                  <a:close/>
                </a:path>
              </a:pathLst>
            </a:custGeom>
            <a:solidFill>
              <a:srgbClr val="EBDDF6"/>
            </a:solidFill>
          </p:spPr>
          <p:txBody>
            <a:bodyPr wrap="square" lIns="0" tIns="0" rIns="0" bIns="0" rtlCol="0"/>
            <a:lstStyle/>
            <a:p>
              <a:endParaRPr/>
            </a:p>
          </p:txBody>
        </p:sp>
        <p:sp>
          <p:nvSpPr>
            <p:cNvPr id="9" name="object 9"/>
            <p:cNvSpPr/>
            <p:nvPr/>
          </p:nvSpPr>
          <p:spPr>
            <a:xfrm>
              <a:off x="5276850" y="3050285"/>
              <a:ext cx="2231390" cy="489584"/>
            </a:xfrm>
            <a:custGeom>
              <a:avLst/>
              <a:gdLst/>
              <a:ahLst/>
              <a:cxnLst/>
              <a:rect l="l" t="t" r="r" b="b"/>
              <a:pathLst>
                <a:path w="2231390" h="489585">
                  <a:moveTo>
                    <a:pt x="0" y="81534"/>
                  </a:moveTo>
                  <a:lnTo>
                    <a:pt x="6399" y="49774"/>
                  </a:lnTo>
                  <a:lnTo>
                    <a:pt x="23860" y="23860"/>
                  </a:lnTo>
                  <a:lnTo>
                    <a:pt x="49774" y="6399"/>
                  </a:lnTo>
                  <a:lnTo>
                    <a:pt x="81534" y="0"/>
                  </a:lnTo>
                  <a:lnTo>
                    <a:pt x="2149602" y="0"/>
                  </a:lnTo>
                  <a:lnTo>
                    <a:pt x="2181361" y="6399"/>
                  </a:lnTo>
                  <a:lnTo>
                    <a:pt x="2207275" y="23860"/>
                  </a:lnTo>
                  <a:lnTo>
                    <a:pt x="2224736" y="49774"/>
                  </a:lnTo>
                  <a:lnTo>
                    <a:pt x="2231135" y="81534"/>
                  </a:lnTo>
                  <a:lnTo>
                    <a:pt x="2231135" y="407669"/>
                  </a:lnTo>
                  <a:lnTo>
                    <a:pt x="2224736" y="439429"/>
                  </a:lnTo>
                  <a:lnTo>
                    <a:pt x="2207275" y="465343"/>
                  </a:lnTo>
                  <a:lnTo>
                    <a:pt x="2181361" y="482804"/>
                  </a:lnTo>
                  <a:lnTo>
                    <a:pt x="2149602" y="489203"/>
                  </a:lnTo>
                  <a:lnTo>
                    <a:pt x="81534" y="489203"/>
                  </a:lnTo>
                  <a:lnTo>
                    <a:pt x="49774" y="482804"/>
                  </a:lnTo>
                  <a:lnTo>
                    <a:pt x="23860" y="465343"/>
                  </a:lnTo>
                  <a:lnTo>
                    <a:pt x="6399" y="439429"/>
                  </a:lnTo>
                  <a:lnTo>
                    <a:pt x="0" y="407669"/>
                  </a:lnTo>
                  <a:lnTo>
                    <a:pt x="0" y="81534"/>
                  </a:lnTo>
                  <a:close/>
                </a:path>
              </a:pathLst>
            </a:custGeom>
            <a:ln w="25908">
              <a:solidFill>
                <a:srgbClr val="6A1A68"/>
              </a:solidFill>
            </a:ln>
          </p:spPr>
          <p:txBody>
            <a:bodyPr wrap="square" lIns="0" tIns="0" rIns="0" bIns="0" rtlCol="0"/>
            <a:lstStyle/>
            <a:p>
              <a:endParaRPr/>
            </a:p>
          </p:txBody>
        </p:sp>
        <p:sp>
          <p:nvSpPr>
            <p:cNvPr id="10" name="object 10"/>
            <p:cNvSpPr/>
            <p:nvPr/>
          </p:nvSpPr>
          <p:spPr>
            <a:xfrm>
              <a:off x="6229350" y="3743705"/>
              <a:ext cx="2231390" cy="489584"/>
            </a:xfrm>
            <a:custGeom>
              <a:avLst/>
              <a:gdLst/>
              <a:ahLst/>
              <a:cxnLst/>
              <a:rect l="l" t="t" r="r" b="b"/>
              <a:pathLst>
                <a:path w="2231390" h="489585">
                  <a:moveTo>
                    <a:pt x="2149602" y="0"/>
                  </a:moveTo>
                  <a:lnTo>
                    <a:pt x="81534" y="0"/>
                  </a:lnTo>
                  <a:lnTo>
                    <a:pt x="49774" y="6399"/>
                  </a:lnTo>
                  <a:lnTo>
                    <a:pt x="23860" y="23860"/>
                  </a:lnTo>
                  <a:lnTo>
                    <a:pt x="6399" y="49774"/>
                  </a:lnTo>
                  <a:lnTo>
                    <a:pt x="0" y="81534"/>
                  </a:lnTo>
                  <a:lnTo>
                    <a:pt x="0" y="407670"/>
                  </a:lnTo>
                  <a:lnTo>
                    <a:pt x="6399" y="439429"/>
                  </a:lnTo>
                  <a:lnTo>
                    <a:pt x="23860" y="465343"/>
                  </a:lnTo>
                  <a:lnTo>
                    <a:pt x="49774" y="482804"/>
                  </a:lnTo>
                  <a:lnTo>
                    <a:pt x="81534" y="489204"/>
                  </a:lnTo>
                  <a:lnTo>
                    <a:pt x="2149602" y="489204"/>
                  </a:lnTo>
                  <a:lnTo>
                    <a:pt x="2181361" y="482804"/>
                  </a:lnTo>
                  <a:lnTo>
                    <a:pt x="2207275" y="465343"/>
                  </a:lnTo>
                  <a:lnTo>
                    <a:pt x="2224736" y="439429"/>
                  </a:lnTo>
                  <a:lnTo>
                    <a:pt x="2231135" y="407670"/>
                  </a:lnTo>
                  <a:lnTo>
                    <a:pt x="2231135" y="81534"/>
                  </a:lnTo>
                  <a:lnTo>
                    <a:pt x="2224736" y="49774"/>
                  </a:lnTo>
                  <a:lnTo>
                    <a:pt x="2207275" y="23860"/>
                  </a:lnTo>
                  <a:lnTo>
                    <a:pt x="2181361" y="6399"/>
                  </a:lnTo>
                  <a:lnTo>
                    <a:pt x="2149602" y="0"/>
                  </a:lnTo>
                  <a:close/>
                </a:path>
              </a:pathLst>
            </a:custGeom>
            <a:solidFill>
              <a:srgbClr val="EBDDF6"/>
            </a:solidFill>
          </p:spPr>
          <p:txBody>
            <a:bodyPr wrap="square" lIns="0" tIns="0" rIns="0" bIns="0" rtlCol="0"/>
            <a:lstStyle/>
            <a:p>
              <a:endParaRPr/>
            </a:p>
          </p:txBody>
        </p:sp>
        <p:sp>
          <p:nvSpPr>
            <p:cNvPr id="11" name="object 11"/>
            <p:cNvSpPr/>
            <p:nvPr/>
          </p:nvSpPr>
          <p:spPr>
            <a:xfrm>
              <a:off x="6229350" y="3743705"/>
              <a:ext cx="2231390" cy="489584"/>
            </a:xfrm>
            <a:custGeom>
              <a:avLst/>
              <a:gdLst/>
              <a:ahLst/>
              <a:cxnLst/>
              <a:rect l="l" t="t" r="r" b="b"/>
              <a:pathLst>
                <a:path w="2231390" h="489585">
                  <a:moveTo>
                    <a:pt x="0" y="81534"/>
                  </a:moveTo>
                  <a:lnTo>
                    <a:pt x="6399" y="49774"/>
                  </a:lnTo>
                  <a:lnTo>
                    <a:pt x="23860" y="23860"/>
                  </a:lnTo>
                  <a:lnTo>
                    <a:pt x="49774" y="6399"/>
                  </a:lnTo>
                  <a:lnTo>
                    <a:pt x="81534" y="0"/>
                  </a:lnTo>
                  <a:lnTo>
                    <a:pt x="2149602" y="0"/>
                  </a:lnTo>
                  <a:lnTo>
                    <a:pt x="2181361" y="6399"/>
                  </a:lnTo>
                  <a:lnTo>
                    <a:pt x="2207275" y="23860"/>
                  </a:lnTo>
                  <a:lnTo>
                    <a:pt x="2224736" y="49774"/>
                  </a:lnTo>
                  <a:lnTo>
                    <a:pt x="2231135" y="81534"/>
                  </a:lnTo>
                  <a:lnTo>
                    <a:pt x="2231135" y="407670"/>
                  </a:lnTo>
                  <a:lnTo>
                    <a:pt x="2224736" y="439429"/>
                  </a:lnTo>
                  <a:lnTo>
                    <a:pt x="2207275" y="465343"/>
                  </a:lnTo>
                  <a:lnTo>
                    <a:pt x="2181361" y="482804"/>
                  </a:lnTo>
                  <a:lnTo>
                    <a:pt x="2149602" y="489204"/>
                  </a:lnTo>
                  <a:lnTo>
                    <a:pt x="81534" y="489204"/>
                  </a:lnTo>
                  <a:lnTo>
                    <a:pt x="49774" y="482804"/>
                  </a:lnTo>
                  <a:lnTo>
                    <a:pt x="23860" y="465343"/>
                  </a:lnTo>
                  <a:lnTo>
                    <a:pt x="6399" y="439429"/>
                  </a:lnTo>
                  <a:lnTo>
                    <a:pt x="0" y="407670"/>
                  </a:lnTo>
                  <a:lnTo>
                    <a:pt x="0" y="81534"/>
                  </a:lnTo>
                  <a:close/>
                </a:path>
              </a:pathLst>
            </a:custGeom>
            <a:ln w="25907">
              <a:solidFill>
                <a:srgbClr val="6A1A68"/>
              </a:solidFill>
            </a:ln>
          </p:spPr>
          <p:txBody>
            <a:bodyPr wrap="square" lIns="0" tIns="0" rIns="0" bIns="0" rtlCol="0"/>
            <a:lstStyle/>
            <a:p>
              <a:endParaRPr/>
            </a:p>
          </p:txBody>
        </p:sp>
      </p:grpSp>
      <p:sp>
        <p:nvSpPr>
          <p:cNvPr id="12" name="object 12"/>
          <p:cNvSpPr txBox="1"/>
          <p:nvPr/>
        </p:nvSpPr>
        <p:spPr>
          <a:xfrm>
            <a:off x="6254234" y="3783534"/>
            <a:ext cx="2181860" cy="382156"/>
          </a:xfrm>
          <a:prstGeom prst="rect">
            <a:avLst/>
          </a:prstGeom>
        </p:spPr>
        <p:txBody>
          <a:bodyPr vert="horz" wrap="square" lIns="0" tIns="12700" rIns="0" bIns="0" rtlCol="0">
            <a:spAutoFit/>
          </a:bodyPr>
          <a:lstStyle/>
          <a:p>
            <a:pPr marL="162560">
              <a:lnSpc>
                <a:spcPct val="100000"/>
              </a:lnSpc>
              <a:spcBef>
                <a:spcPts val="100"/>
              </a:spcBef>
            </a:pPr>
            <a:r>
              <a:rPr sz="2400" spc="-10" dirty="0">
                <a:solidFill>
                  <a:srgbClr val="4B206C"/>
                </a:solidFill>
                <a:latin typeface="Trebuchet MS"/>
                <a:cs typeface="Trebuchet MS"/>
              </a:rPr>
              <a:t>определение</a:t>
            </a:r>
            <a:endParaRPr sz="2400">
              <a:latin typeface="Trebuchet MS"/>
              <a:cs typeface="Trebuchet MS"/>
            </a:endParaRPr>
          </a:p>
        </p:txBody>
      </p:sp>
      <p:grpSp>
        <p:nvGrpSpPr>
          <p:cNvPr id="13" name="object 13"/>
          <p:cNvGrpSpPr/>
          <p:nvPr/>
        </p:nvGrpSpPr>
        <p:grpSpPr>
          <a:xfrm>
            <a:off x="4224466" y="2394141"/>
            <a:ext cx="2258695" cy="515620"/>
            <a:chOff x="4224464" y="2394140"/>
            <a:chExt cx="2258695" cy="515620"/>
          </a:xfrm>
        </p:grpSpPr>
        <p:sp>
          <p:nvSpPr>
            <p:cNvPr id="14" name="object 14"/>
            <p:cNvSpPr/>
            <p:nvPr/>
          </p:nvSpPr>
          <p:spPr>
            <a:xfrm>
              <a:off x="4237482" y="2407157"/>
              <a:ext cx="2232660" cy="489584"/>
            </a:xfrm>
            <a:custGeom>
              <a:avLst/>
              <a:gdLst/>
              <a:ahLst/>
              <a:cxnLst/>
              <a:rect l="l" t="t" r="r" b="b"/>
              <a:pathLst>
                <a:path w="2232660" h="489585">
                  <a:moveTo>
                    <a:pt x="2151126" y="0"/>
                  </a:moveTo>
                  <a:lnTo>
                    <a:pt x="81533" y="0"/>
                  </a:lnTo>
                  <a:lnTo>
                    <a:pt x="49774" y="6399"/>
                  </a:lnTo>
                  <a:lnTo>
                    <a:pt x="23860" y="23860"/>
                  </a:lnTo>
                  <a:lnTo>
                    <a:pt x="6399" y="49774"/>
                  </a:lnTo>
                  <a:lnTo>
                    <a:pt x="0" y="81533"/>
                  </a:lnTo>
                  <a:lnTo>
                    <a:pt x="0" y="407669"/>
                  </a:lnTo>
                  <a:lnTo>
                    <a:pt x="6399" y="439429"/>
                  </a:lnTo>
                  <a:lnTo>
                    <a:pt x="23860" y="465343"/>
                  </a:lnTo>
                  <a:lnTo>
                    <a:pt x="49774" y="482804"/>
                  </a:lnTo>
                  <a:lnTo>
                    <a:pt x="81533" y="489203"/>
                  </a:lnTo>
                  <a:lnTo>
                    <a:pt x="2151126" y="489203"/>
                  </a:lnTo>
                  <a:lnTo>
                    <a:pt x="2182885" y="482804"/>
                  </a:lnTo>
                  <a:lnTo>
                    <a:pt x="2208799" y="465343"/>
                  </a:lnTo>
                  <a:lnTo>
                    <a:pt x="2226260" y="439429"/>
                  </a:lnTo>
                  <a:lnTo>
                    <a:pt x="2232659" y="407669"/>
                  </a:lnTo>
                  <a:lnTo>
                    <a:pt x="2232659" y="81533"/>
                  </a:lnTo>
                  <a:lnTo>
                    <a:pt x="2226260" y="49774"/>
                  </a:lnTo>
                  <a:lnTo>
                    <a:pt x="2208799" y="23860"/>
                  </a:lnTo>
                  <a:lnTo>
                    <a:pt x="2182885" y="6399"/>
                  </a:lnTo>
                  <a:lnTo>
                    <a:pt x="2151126" y="0"/>
                  </a:lnTo>
                  <a:close/>
                </a:path>
              </a:pathLst>
            </a:custGeom>
            <a:solidFill>
              <a:srgbClr val="EBDDF6"/>
            </a:solidFill>
          </p:spPr>
          <p:txBody>
            <a:bodyPr wrap="square" lIns="0" tIns="0" rIns="0" bIns="0" rtlCol="0"/>
            <a:lstStyle/>
            <a:p>
              <a:endParaRPr/>
            </a:p>
          </p:txBody>
        </p:sp>
        <p:sp>
          <p:nvSpPr>
            <p:cNvPr id="15" name="object 15"/>
            <p:cNvSpPr/>
            <p:nvPr/>
          </p:nvSpPr>
          <p:spPr>
            <a:xfrm>
              <a:off x="4237482" y="2407157"/>
              <a:ext cx="2232660" cy="489584"/>
            </a:xfrm>
            <a:custGeom>
              <a:avLst/>
              <a:gdLst/>
              <a:ahLst/>
              <a:cxnLst/>
              <a:rect l="l" t="t" r="r" b="b"/>
              <a:pathLst>
                <a:path w="2232660" h="489585">
                  <a:moveTo>
                    <a:pt x="0" y="81533"/>
                  </a:moveTo>
                  <a:lnTo>
                    <a:pt x="6399" y="49774"/>
                  </a:lnTo>
                  <a:lnTo>
                    <a:pt x="23860" y="23860"/>
                  </a:lnTo>
                  <a:lnTo>
                    <a:pt x="49774" y="6399"/>
                  </a:lnTo>
                  <a:lnTo>
                    <a:pt x="81533" y="0"/>
                  </a:lnTo>
                  <a:lnTo>
                    <a:pt x="2151126" y="0"/>
                  </a:lnTo>
                  <a:lnTo>
                    <a:pt x="2182885" y="6399"/>
                  </a:lnTo>
                  <a:lnTo>
                    <a:pt x="2208799" y="23860"/>
                  </a:lnTo>
                  <a:lnTo>
                    <a:pt x="2226260" y="49774"/>
                  </a:lnTo>
                  <a:lnTo>
                    <a:pt x="2232659" y="81533"/>
                  </a:lnTo>
                  <a:lnTo>
                    <a:pt x="2232659" y="407669"/>
                  </a:lnTo>
                  <a:lnTo>
                    <a:pt x="2226260" y="439429"/>
                  </a:lnTo>
                  <a:lnTo>
                    <a:pt x="2208799" y="465343"/>
                  </a:lnTo>
                  <a:lnTo>
                    <a:pt x="2182885" y="482804"/>
                  </a:lnTo>
                  <a:lnTo>
                    <a:pt x="2151126" y="489203"/>
                  </a:lnTo>
                  <a:lnTo>
                    <a:pt x="81533" y="489203"/>
                  </a:lnTo>
                  <a:lnTo>
                    <a:pt x="49774" y="482804"/>
                  </a:lnTo>
                  <a:lnTo>
                    <a:pt x="23860" y="465343"/>
                  </a:lnTo>
                  <a:lnTo>
                    <a:pt x="6399" y="439429"/>
                  </a:lnTo>
                  <a:lnTo>
                    <a:pt x="0" y="407669"/>
                  </a:lnTo>
                  <a:lnTo>
                    <a:pt x="0" y="81533"/>
                  </a:lnTo>
                  <a:close/>
                </a:path>
              </a:pathLst>
            </a:custGeom>
            <a:ln w="25908">
              <a:solidFill>
                <a:srgbClr val="6A1A68"/>
              </a:solidFill>
            </a:ln>
          </p:spPr>
          <p:txBody>
            <a:bodyPr wrap="square" lIns="0" tIns="0" rIns="0" bIns="0" rtlCol="0"/>
            <a:lstStyle/>
            <a:p>
              <a:endParaRPr/>
            </a:p>
          </p:txBody>
        </p:sp>
      </p:grpSp>
      <p:sp>
        <p:nvSpPr>
          <p:cNvPr id="16" name="object 16"/>
          <p:cNvSpPr txBox="1"/>
          <p:nvPr/>
        </p:nvSpPr>
        <p:spPr>
          <a:xfrm>
            <a:off x="2928926" y="1928801"/>
            <a:ext cx="4286280" cy="1539524"/>
          </a:xfrm>
          <a:prstGeom prst="rect">
            <a:avLst/>
          </a:prstGeom>
        </p:spPr>
        <p:txBody>
          <a:bodyPr vert="horz" wrap="square" lIns="0" tIns="147955" rIns="0" bIns="0" rtlCol="0">
            <a:spAutoFit/>
          </a:bodyPr>
          <a:lstStyle/>
          <a:p>
            <a:pPr>
              <a:lnSpc>
                <a:spcPct val="100000"/>
              </a:lnSpc>
              <a:spcBef>
                <a:spcPts val="610"/>
              </a:spcBef>
            </a:pPr>
            <a:endParaRPr sz="2400">
              <a:latin typeface="Trebuchet MS"/>
              <a:cs typeface="Trebuchet MS"/>
            </a:endParaRPr>
          </a:p>
          <a:p>
            <a:pPr marL="478155" algn="ctr">
              <a:lnSpc>
                <a:spcPct val="100000"/>
              </a:lnSpc>
            </a:pPr>
            <a:r>
              <a:rPr sz="2400" spc="-10" dirty="0">
                <a:solidFill>
                  <a:srgbClr val="4B206C"/>
                </a:solidFill>
                <a:latin typeface="Trebuchet MS"/>
                <a:cs typeface="Trebuchet MS"/>
              </a:rPr>
              <a:t>познание</a:t>
            </a:r>
            <a:endParaRPr sz="2400">
              <a:latin typeface="Trebuchet MS"/>
              <a:cs typeface="Trebuchet MS"/>
            </a:endParaRPr>
          </a:p>
          <a:p>
            <a:pPr marL="3007995">
              <a:lnSpc>
                <a:spcPct val="100000"/>
              </a:lnSpc>
              <a:spcBef>
                <a:spcPts val="2185"/>
              </a:spcBef>
            </a:pPr>
            <a:r>
              <a:rPr sz="2400" spc="-10" dirty="0">
                <a:solidFill>
                  <a:srgbClr val="4B206C"/>
                </a:solidFill>
                <a:latin typeface="Trebuchet MS"/>
                <a:cs typeface="Trebuchet MS"/>
              </a:rPr>
              <a:t>развитие</a:t>
            </a:r>
            <a:endParaRPr sz="2400">
              <a:latin typeface="Trebuchet MS"/>
              <a:cs typeface="Trebuchet MS"/>
            </a:endParaRPr>
          </a:p>
        </p:txBody>
      </p:sp>
      <p:grpSp>
        <p:nvGrpSpPr>
          <p:cNvPr id="17" name="object 17"/>
          <p:cNvGrpSpPr/>
          <p:nvPr/>
        </p:nvGrpSpPr>
        <p:grpSpPr>
          <a:xfrm>
            <a:off x="3951670" y="4273232"/>
            <a:ext cx="2258695" cy="516891"/>
            <a:chOff x="3951668" y="4273232"/>
            <a:chExt cx="2258695" cy="516890"/>
          </a:xfrm>
        </p:grpSpPr>
        <p:sp>
          <p:nvSpPr>
            <p:cNvPr id="18" name="object 18"/>
            <p:cNvSpPr/>
            <p:nvPr/>
          </p:nvSpPr>
          <p:spPr>
            <a:xfrm>
              <a:off x="3964685" y="4286250"/>
              <a:ext cx="2232660" cy="490855"/>
            </a:xfrm>
            <a:custGeom>
              <a:avLst/>
              <a:gdLst/>
              <a:ahLst/>
              <a:cxnLst/>
              <a:rect l="l" t="t" r="r" b="b"/>
              <a:pathLst>
                <a:path w="2232660" h="490854">
                  <a:moveTo>
                    <a:pt x="2150872" y="0"/>
                  </a:moveTo>
                  <a:lnTo>
                    <a:pt x="81787" y="0"/>
                  </a:lnTo>
                  <a:lnTo>
                    <a:pt x="49934" y="6421"/>
                  </a:lnTo>
                  <a:lnTo>
                    <a:pt x="23939" y="23939"/>
                  </a:lnTo>
                  <a:lnTo>
                    <a:pt x="6421" y="49934"/>
                  </a:lnTo>
                  <a:lnTo>
                    <a:pt x="0" y="81787"/>
                  </a:lnTo>
                  <a:lnTo>
                    <a:pt x="0" y="408939"/>
                  </a:lnTo>
                  <a:lnTo>
                    <a:pt x="6421" y="440793"/>
                  </a:lnTo>
                  <a:lnTo>
                    <a:pt x="23939" y="466788"/>
                  </a:lnTo>
                  <a:lnTo>
                    <a:pt x="49934" y="484306"/>
                  </a:lnTo>
                  <a:lnTo>
                    <a:pt x="81787" y="490727"/>
                  </a:lnTo>
                  <a:lnTo>
                    <a:pt x="2150872" y="490727"/>
                  </a:lnTo>
                  <a:lnTo>
                    <a:pt x="2182725" y="484306"/>
                  </a:lnTo>
                  <a:lnTo>
                    <a:pt x="2208720" y="466788"/>
                  </a:lnTo>
                  <a:lnTo>
                    <a:pt x="2226238" y="440793"/>
                  </a:lnTo>
                  <a:lnTo>
                    <a:pt x="2232660" y="408939"/>
                  </a:lnTo>
                  <a:lnTo>
                    <a:pt x="2232660" y="81787"/>
                  </a:lnTo>
                  <a:lnTo>
                    <a:pt x="2226238" y="49934"/>
                  </a:lnTo>
                  <a:lnTo>
                    <a:pt x="2208720" y="23939"/>
                  </a:lnTo>
                  <a:lnTo>
                    <a:pt x="2182725" y="6421"/>
                  </a:lnTo>
                  <a:lnTo>
                    <a:pt x="2150872" y="0"/>
                  </a:lnTo>
                  <a:close/>
                </a:path>
              </a:pathLst>
            </a:custGeom>
            <a:solidFill>
              <a:srgbClr val="EBDDF6"/>
            </a:solidFill>
          </p:spPr>
          <p:txBody>
            <a:bodyPr wrap="square" lIns="0" tIns="0" rIns="0" bIns="0" rtlCol="0"/>
            <a:lstStyle/>
            <a:p>
              <a:endParaRPr/>
            </a:p>
          </p:txBody>
        </p:sp>
        <p:sp>
          <p:nvSpPr>
            <p:cNvPr id="19" name="object 19"/>
            <p:cNvSpPr/>
            <p:nvPr/>
          </p:nvSpPr>
          <p:spPr>
            <a:xfrm>
              <a:off x="3964685" y="4286250"/>
              <a:ext cx="2232660" cy="490855"/>
            </a:xfrm>
            <a:custGeom>
              <a:avLst/>
              <a:gdLst/>
              <a:ahLst/>
              <a:cxnLst/>
              <a:rect l="l" t="t" r="r" b="b"/>
              <a:pathLst>
                <a:path w="2232660" h="490854">
                  <a:moveTo>
                    <a:pt x="0" y="81787"/>
                  </a:moveTo>
                  <a:lnTo>
                    <a:pt x="6421" y="49934"/>
                  </a:lnTo>
                  <a:lnTo>
                    <a:pt x="23939" y="23939"/>
                  </a:lnTo>
                  <a:lnTo>
                    <a:pt x="49934" y="6421"/>
                  </a:lnTo>
                  <a:lnTo>
                    <a:pt x="81787" y="0"/>
                  </a:lnTo>
                  <a:lnTo>
                    <a:pt x="2150872" y="0"/>
                  </a:lnTo>
                  <a:lnTo>
                    <a:pt x="2182725" y="6421"/>
                  </a:lnTo>
                  <a:lnTo>
                    <a:pt x="2208720" y="23939"/>
                  </a:lnTo>
                  <a:lnTo>
                    <a:pt x="2226238" y="49934"/>
                  </a:lnTo>
                  <a:lnTo>
                    <a:pt x="2232660" y="81787"/>
                  </a:lnTo>
                  <a:lnTo>
                    <a:pt x="2232660" y="408939"/>
                  </a:lnTo>
                  <a:lnTo>
                    <a:pt x="2226238" y="440793"/>
                  </a:lnTo>
                  <a:lnTo>
                    <a:pt x="2208720" y="466788"/>
                  </a:lnTo>
                  <a:lnTo>
                    <a:pt x="2182725" y="484306"/>
                  </a:lnTo>
                  <a:lnTo>
                    <a:pt x="2150872" y="490727"/>
                  </a:lnTo>
                  <a:lnTo>
                    <a:pt x="81787" y="490727"/>
                  </a:lnTo>
                  <a:lnTo>
                    <a:pt x="49934" y="484306"/>
                  </a:lnTo>
                  <a:lnTo>
                    <a:pt x="23939" y="466788"/>
                  </a:lnTo>
                  <a:lnTo>
                    <a:pt x="6421" y="440793"/>
                  </a:lnTo>
                  <a:lnTo>
                    <a:pt x="0" y="408939"/>
                  </a:lnTo>
                  <a:lnTo>
                    <a:pt x="0" y="81787"/>
                  </a:lnTo>
                  <a:close/>
                </a:path>
              </a:pathLst>
            </a:custGeom>
            <a:ln w="25908">
              <a:solidFill>
                <a:srgbClr val="6A1A68"/>
              </a:solidFill>
            </a:ln>
          </p:spPr>
          <p:txBody>
            <a:bodyPr wrap="square" lIns="0" tIns="0" rIns="0" bIns="0" rtlCol="0"/>
            <a:lstStyle/>
            <a:p>
              <a:endParaRPr/>
            </a:p>
          </p:txBody>
        </p:sp>
      </p:grpSp>
      <p:sp>
        <p:nvSpPr>
          <p:cNvPr id="20" name="object 20"/>
          <p:cNvSpPr txBox="1"/>
          <p:nvPr/>
        </p:nvSpPr>
        <p:spPr>
          <a:xfrm>
            <a:off x="4251453" y="4326714"/>
            <a:ext cx="1661795" cy="382156"/>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4B206C"/>
                </a:solidFill>
                <a:latin typeface="Trebuchet MS"/>
                <a:cs typeface="Trebuchet MS"/>
              </a:rPr>
              <a:t>реализация</a:t>
            </a:r>
            <a:endParaRPr sz="2400">
              <a:latin typeface="Trebuchet MS"/>
              <a:cs typeface="Trebuchet MS"/>
            </a:endParaRPr>
          </a:p>
        </p:txBody>
      </p:sp>
      <p:grpSp>
        <p:nvGrpSpPr>
          <p:cNvPr id="21" name="object 21"/>
          <p:cNvGrpSpPr/>
          <p:nvPr/>
        </p:nvGrpSpPr>
        <p:grpSpPr>
          <a:xfrm>
            <a:off x="3983672" y="5215064"/>
            <a:ext cx="3625850" cy="1457325"/>
            <a:chOff x="3983672" y="5215064"/>
            <a:chExt cx="3625850" cy="1457325"/>
          </a:xfrm>
        </p:grpSpPr>
        <p:sp>
          <p:nvSpPr>
            <p:cNvPr id="22" name="object 22"/>
            <p:cNvSpPr/>
            <p:nvPr/>
          </p:nvSpPr>
          <p:spPr>
            <a:xfrm>
              <a:off x="5363717" y="5228082"/>
              <a:ext cx="2232660" cy="490855"/>
            </a:xfrm>
            <a:custGeom>
              <a:avLst/>
              <a:gdLst/>
              <a:ahLst/>
              <a:cxnLst/>
              <a:rect l="l" t="t" r="r" b="b"/>
              <a:pathLst>
                <a:path w="2232659" h="490854">
                  <a:moveTo>
                    <a:pt x="2150872" y="0"/>
                  </a:moveTo>
                  <a:lnTo>
                    <a:pt x="81787" y="0"/>
                  </a:lnTo>
                  <a:lnTo>
                    <a:pt x="49934" y="6421"/>
                  </a:lnTo>
                  <a:lnTo>
                    <a:pt x="23939" y="23939"/>
                  </a:lnTo>
                  <a:lnTo>
                    <a:pt x="6421" y="49934"/>
                  </a:lnTo>
                  <a:lnTo>
                    <a:pt x="0" y="81788"/>
                  </a:lnTo>
                  <a:lnTo>
                    <a:pt x="0" y="408940"/>
                  </a:lnTo>
                  <a:lnTo>
                    <a:pt x="6421" y="440777"/>
                  </a:lnTo>
                  <a:lnTo>
                    <a:pt x="23939" y="466774"/>
                  </a:lnTo>
                  <a:lnTo>
                    <a:pt x="49934" y="484301"/>
                  </a:lnTo>
                  <a:lnTo>
                    <a:pt x="81787" y="490728"/>
                  </a:lnTo>
                  <a:lnTo>
                    <a:pt x="2150872" y="490728"/>
                  </a:lnTo>
                  <a:lnTo>
                    <a:pt x="2182725" y="484301"/>
                  </a:lnTo>
                  <a:lnTo>
                    <a:pt x="2208720" y="466774"/>
                  </a:lnTo>
                  <a:lnTo>
                    <a:pt x="2226238" y="440777"/>
                  </a:lnTo>
                  <a:lnTo>
                    <a:pt x="2232660" y="408940"/>
                  </a:lnTo>
                  <a:lnTo>
                    <a:pt x="2232660" y="81788"/>
                  </a:lnTo>
                  <a:lnTo>
                    <a:pt x="2226238" y="49934"/>
                  </a:lnTo>
                  <a:lnTo>
                    <a:pt x="2208720" y="23939"/>
                  </a:lnTo>
                  <a:lnTo>
                    <a:pt x="2182725" y="6421"/>
                  </a:lnTo>
                  <a:lnTo>
                    <a:pt x="2150872" y="0"/>
                  </a:lnTo>
                  <a:close/>
                </a:path>
              </a:pathLst>
            </a:custGeom>
            <a:solidFill>
              <a:srgbClr val="EBDDF6"/>
            </a:solidFill>
          </p:spPr>
          <p:txBody>
            <a:bodyPr wrap="square" lIns="0" tIns="0" rIns="0" bIns="0" rtlCol="0"/>
            <a:lstStyle/>
            <a:p>
              <a:endParaRPr/>
            </a:p>
          </p:txBody>
        </p:sp>
        <p:sp>
          <p:nvSpPr>
            <p:cNvPr id="23" name="object 23"/>
            <p:cNvSpPr/>
            <p:nvPr/>
          </p:nvSpPr>
          <p:spPr>
            <a:xfrm>
              <a:off x="5363717" y="5228082"/>
              <a:ext cx="2232660" cy="490855"/>
            </a:xfrm>
            <a:custGeom>
              <a:avLst/>
              <a:gdLst/>
              <a:ahLst/>
              <a:cxnLst/>
              <a:rect l="l" t="t" r="r" b="b"/>
              <a:pathLst>
                <a:path w="2232659" h="490854">
                  <a:moveTo>
                    <a:pt x="0" y="81788"/>
                  </a:moveTo>
                  <a:lnTo>
                    <a:pt x="6421" y="49934"/>
                  </a:lnTo>
                  <a:lnTo>
                    <a:pt x="23939" y="23939"/>
                  </a:lnTo>
                  <a:lnTo>
                    <a:pt x="49934" y="6421"/>
                  </a:lnTo>
                  <a:lnTo>
                    <a:pt x="81787" y="0"/>
                  </a:lnTo>
                  <a:lnTo>
                    <a:pt x="2150872" y="0"/>
                  </a:lnTo>
                  <a:lnTo>
                    <a:pt x="2182725" y="6421"/>
                  </a:lnTo>
                  <a:lnTo>
                    <a:pt x="2208720" y="23939"/>
                  </a:lnTo>
                  <a:lnTo>
                    <a:pt x="2226238" y="49934"/>
                  </a:lnTo>
                  <a:lnTo>
                    <a:pt x="2232660" y="81788"/>
                  </a:lnTo>
                  <a:lnTo>
                    <a:pt x="2232660" y="408940"/>
                  </a:lnTo>
                  <a:lnTo>
                    <a:pt x="2226238" y="440777"/>
                  </a:lnTo>
                  <a:lnTo>
                    <a:pt x="2208720" y="466774"/>
                  </a:lnTo>
                  <a:lnTo>
                    <a:pt x="2182725" y="484301"/>
                  </a:lnTo>
                  <a:lnTo>
                    <a:pt x="2150872" y="490728"/>
                  </a:lnTo>
                  <a:lnTo>
                    <a:pt x="81787" y="490728"/>
                  </a:lnTo>
                  <a:lnTo>
                    <a:pt x="49934" y="484301"/>
                  </a:lnTo>
                  <a:lnTo>
                    <a:pt x="23939" y="466774"/>
                  </a:lnTo>
                  <a:lnTo>
                    <a:pt x="6421" y="440777"/>
                  </a:lnTo>
                  <a:lnTo>
                    <a:pt x="0" y="408940"/>
                  </a:lnTo>
                  <a:lnTo>
                    <a:pt x="0" y="81788"/>
                  </a:lnTo>
                  <a:close/>
                </a:path>
              </a:pathLst>
            </a:custGeom>
            <a:ln w="25908">
              <a:solidFill>
                <a:srgbClr val="6A1A68"/>
              </a:solidFill>
            </a:ln>
          </p:spPr>
          <p:txBody>
            <a:bodyPr wrap="square" lIns="0" tIns="0" rIns="0" bIns="0" rtlCol="0"/>
            <a:lstStyle/>
            <a:p>
              <a:endParaRPr/>
            </a:p>
          </p:txBody>
        </p:sp>
        <p:sp>
          <p:nvSpPr>
            <p:cNvPr id="24" name="object 24"/>
            <p:cNvSpPr/>
            <p:nvPr/>
          </p:nvSpPr>
          <p:spPr>
            <a:xfrm>
              <a:off x="3996689" y="6168390"/>
              <a:ext cx="2232660" cy="490855"/>
            </a:xfrm>
            <a:custGeom>
              <a:avLst/>
              <a:gdLst/>
              <a:ahLst/>
              <a:cxnLst/>
              <a:rect l="l" t="t" r="r" b="b"/>
              <a:pathLst>
                <a:path w="2232660" h="490854">
                  <a:moveTo>
                    <a:pt x="2150872" y="0"/>
                  </a:moveTo>
                  <a:lnTo>
                    <a:pt x="81787" y="0"/>
                  </a:lnTo>
                  <a:lnTo>
                    <a:pt x="49934" y="6426"/>
                  </a:lnTo>
                  <a:lnTo>
                    <a:pt x="23939" y="23953"/>
                  </a:lnTo>
                  <a:lnTo>
                    <a:pt x="6421" y="49950"/>
                  </a:lnTo>
                  <a:lnTo>
                    <a:pt x="0" y="81788"/>
                  </a:lnTo>
                  <a:lnTo>
                    <a:pt x="0" y="408940"/>
                  </a:lnTo>
                  <a:lnTo>
                    <a:pt x="6421" y="440777"/>
                  </a:lnTo>
                  <a:lnTo>
                    <a:pt x="23939" y="466774"/>
                  </a:lnTo>
                  <a:lnTo>
                    <a:pt x="49934" y="484301"/>
                  </a:lnTo>
                  <a:lnTo>
                    <a:pt x="81787" y="490728"/>
                  </a:lnTo>
                  <a:lnTo>
                    <a:pt x="2150872" y="490728"/>
                  </a:lnTo>
                  <a:lnTo>
                    <a:pt x="2182725" y="484301"/>
                  </a:lnTo>
                  <a:lnTo>
                    <a:pt x="2208720" y="466774"/>
                  </a:lnTo>
                  <a:lnTo>
                    <a:pt x="2226238" y="440777"/>
                  </a:lnTo>
                  <a:lnTo>
                    <a:pt x="2232660" y="408940"/>
                  </a:lnTo>
                  <a:lnTo>
                    <a:pt x="2232660" y="81788"/>
                  </a:lnTo>
                  <a:lnTo>
                    <a:pt x="2226238" y="49950"/>
                  </a:lnTo>
                  <a:lnTo>
                    <a:pt x="2208720" y="23953"/>
                  </a:lnTo>
                  <a:lnTo>
                    <a:pt x="2182725" y="6426"/>
                  </a:lnTo>
                  <a:lnTo>
                    <a:pt x="2150872" y="0"/>
                  </a:lnTo>
                  <a:close/>
                </a:path>
              </a:pathLst>
            </a:custGeom>
            <a:solidFill>
              <a:srgbClr val="EBDDF6"/>
            </a:solidFill>
          </p:spPr>
          <p:txBody>
            <a:bodyPr wrap="square" lIns="0" tIns="0" rIns="0" bIns="0" rtlCol="0"/>
            <a:lstStyle/>
            <a:p>
              <a:endParaRPr/>
            </a:p>
          </p:txBody>
        </p:sp>
        <p:sp>
          <p:nvSpPr>
            <p:cNvPr id="25" name="object 25"/>
            <p:cNvSpPr/>
            <p:nvPr/>
          </p:nvSpPr>
          <p:spPr>
            <a:xfrm>
              <a:off x="3996689" y="6168390"/>
              <a:ext cx="2232660" cy="490855"/>
            </a:xfrm>
            <a:custGeom>
              <a:avLst/>
              <a:gdLst/>
              <a:ahLst/>
              <a:cxnLst/>
              <a:rect l="l" t="t" r="r" b="b"/>
              <a:pathLst>
                <a:path w="2232660" h="490854">
                  <a:moveTo>
                    <a:pt x="0" y="81788"/>
                  </a:moveTo>
                  <a:lnTo>
                    <a:pt x="6421" y="49950"/>
                  </a:lnTo>
                  <a:lnTo>
                    <a:pt x="23939" y="23953"/>
                  </a:lnTo>
                  <a:lnTo>
                    <a:pt x="49934" y="6426"/>
                  </a:lnTo>
                  <a:lnTo>
                    <a:pt x="81787" y="0"/>
                  </a:lnTo>
                  <a:lnTo>
                    <a:pt x="2150872" y="0"/>
                  </a:lnTo>
                  <a:lnTo>
                    <a:pt x="2182725" y="6426"/>
                  </a:lnTo>
                  <a:lnTo>
                    <a:pt x="2208720" y="23953"/>
                  </a:lnTo>
                  <a:lnTo>
                    <a:pt x="2226238" y="49950"/>
                  </a:lnTo>
                  <a:lnTo>
                    <a:pt x="2232660" y="81788"/>
                  </a:lnTo>
                  <a:lnTo>
                    <a:pt x="2232660" y="408940"/>
                  </a:lnTo>
                  <a:lnTo>
                    <a:pt x="2226238" y="440777"/>
                  </a:lnTo>
                  <a:lnTo>
                    <a:pt x="2208720" y="466774"/>
                  </a:lnTo>
                  <a:lnTo>
                    <a:pt x="2182725" y="484301"/>
                  </a:lnTo>
                  <a:lnTo>
                    <a:pt x="2150872" y="490728"/>
                  </a:lnTo>
                  <a:lnTo>
                    <a:pt x="81787" y="490728"/>
                  </a:lnTo>
                  <a:lnTo>
                    <a:pt x="49934" y="484301"/>
                  </a:lnTo>
                  <a:lnTo>
                    <a:pt x="23939" y="466774"/>
                  </a:lnTo>
                  <a:lnTo>
                    <a:pt x="6421" y="440777"/>
                  </a:lnTo>
                  <a:lnTo>
                    <a:pt x="0" y="408940"/>
                  </a:lnTo>
                  <a:lnTo>
                    <a:pt x="0" y="81788"/>
                  </a:lnTo>
                  <a:close/>
                </a:path>
              </a:pathLst>
            </a:custGeom>
            <a:ln w="25908">
              <a:solidFill>
                <a:srgbClr val="6A1A68"/>
              </a:solidFill>
            </a:ln>
          </p:spPr>
          <p:txBody>
            <a:bodyPr wrap="square" lIns="0" tIns="0" rIns="0" bIns="0" rtlCol="0"/>
            <a:lstStyle/>
            <a:p>
              <a:endParaRPr/>
            </a:p>
          </p:txBody>
        </p:sp>
      </p:grpSp>
      <p:sp>
        <p:nvSpPr>
          <p:cNvPr id="26" name="object 26"/>
          <p:cNvSpPr txBox="1"/>
          <p:nvPr/>
        </p:nvSpPr>
        <p:spPr>
          <a:xfrm>
            <a:off x="4021615" y="5269484"/>
            <a:ext cx="3550285" cy="1338828"/>
          </a:xfrm>
          <a:prstGeom prst="rect">
            <a:avLst/>
          </a:prstGeom>
        </p:spPr>
        <p:txBody>
          <a:bodyPr vert="horz" wrap="square" lIns="0" tIns="12700" rIns="0" bIns="0" rtlCol="0">
            <a:spAutoFit/>
          </a:bodyPr>
          <a:lstStyle/>
          <a:p>
            <a:pPr marL="1717675">
              <a:lnSpc>
                <a:spcPct val="100000"/>
              </a:lnSpc>
              <a:spcBef>
                <a:spcPts val="100"/>
              </a:spcBef>
            </a:pPr>
            <a:r>
              <a:rPr sz="2400" spc="-10" dirty="0">
                <a:solidFill>
                  <a:srgbClr val="4B206C"/>
                </a:solidFill>
                <a:latin typeface="Trebuchet MS"/>
                <a:cs typeface="Trebuchet MS"/>
              </a:rPr>
              <a:t>коррекция</a:t>
            </a:r>
            <a:endParaRPr sz="2400">
              <a:latin typeface="Trebuchet MS"/>
              <a:cs typeface="Trebuchet MS"/>
            </a:endParaRPr>
          </a:p>
          <a:p>
            <a:pPr>
              <a:lnSpc>
                <a:spcPct val="100000"/>
              </a:lnSpc>
              <a:spcBef>
                <a:spcPts val="1730"/>
              </a:spcBef>
            </a:pPr>
            <a:endParaRPr sz="2400">
              <a:latin typeface="Trebuchet MS"/>
              <a:cs typeface="Trebuchet MS"/>
            </a:endParaRPr>
          </a:p>
          <a:p>
            <a:pPr marL="102870">
              <a:lnSpc>
                <a:spcPct val="100000"/>
              </a:lnSpc>
              <a:spcBef>
                <a:spcPts val="5"/>
              </a:spcBef>
            </a:pPr>
            <a:r>
              <a:rPr sz="2400" spc="-10" dirty="0">
                <a:solidFill>
                  <a:srgbClr val="4B206C"/>
                </a:solidFill>
                <a:latin typeface="Trebuchet MS"/>
                <a:cs typeface="Trebuchet MS"/>
              </a:rPr>
              <a:t>реабилитация</a:t>
            </a:r>
            <a:endParaRPr sz="2400">
              <a:latin typeface="Trebuchet MS"/>
              <a:cs typeface="Trebuchet MS"/>
            </a:endParaRPr>
          </a:p>
        </p:txBody>
      </p:sp>
      <p:grpSp>
        <p:nvGrpSpPr>
          <p:cNvPr id="27" name="object 27"/>
          <p:cNvGrpSpPr/>
          <p:nvPr/>
        </p:nvGrpSpPr>
        <p:grpSpPr>
          <a:xfrm>
            <a:off x="420625" y="2645665"/>
            <a:ext cx="5812155" cy="3527425"/>
            <a:chOff x="420623" y="2645664"/>
            <a:chExt cx="5812155" cy="3527425"/>
          </a:xfrm>
        </p:grpSpPr>
        <p:sp>
          <p:nvSpPr>
            <p:cNvPr id="28" name="object 28"/>
            <p:cNvSpPr/>
            <p:nvPr/>
          </p:nvSpPr>
          <p:spPr>
            <a:xfrm>
              <a:off x="2653284" y="2650236"/>
              <a:ext cx="3575050" cy="3517900"/>
            </a:xfrm>
            <a:custGeom>
              <a:avLst/>
              <a:gdLst/>
              <a:ahLst/>
              <a:cxnLst/>
              <a:rect l="l" t="t" r="r" b="b"/>
              <a:pathLst>
                <a:path w="3575050" h="3517900">
                  <a:moveTo>
                    <a:pt x="1583182" y="0"/>
                  </a:moveTo>
                  <a:lnTo>
                    <a:pt x="0" y="1608327"/>
                  </a:lnTo>
                </a:path>
                <a:path w="3575050" h="3517900">
                  <a:moveTo>
                    <a:pt x="0" y="1608201"/>
                  </a:moveTo>
                  <a:lnTo>
                    <a:pt x="2622169" y="643127"/>
                  </a:lnTo>
                </a:path>
                <a:path w="3575050" h="3517900">
                  <a:moveTo>
                    <a:pt x="0" y="1609597"/>
                  </a:moveTo>
                  <a:lnTo>
                    <a:pt x="3574796" y="1338071"/>
                  </a:lnTo>
                </a:path>
                <a:path w="3575050" h="3517900">
                  <a:moveTo>
                    <a:pt x="0" y="1609344"/>
                  </a:moveTo>
                  <a:lnTo>
                    <a:pt x="1311148" y="1880870"/>
                  </a:lnTo>
                </a:path>
                <a:path w="3575050" h="3517900">
                  <a:moveTo>
                    <a:pt x="0" y="1609344"/>
                  </a:moveTo>
                  <a:lnTo>
                    <a:pt x="2709799" y="2822829"/>
                  </a:lnTo>
                </a:path>
                <a:path w="3575050" h="3517900">
                  <a:moveTo>
                    <a:pt x="0" y="1609344"/>
                  </a:moveTo>
                  <a:lnTo>
                    <a:pt x="2458593" y="3517773"/>
                  </a:lnTo>
                </a:path>
              </a:pathLst>
            </a:custGeom>
            <a:ln w="9144">
              <a:solidFill>
                <a:srgbClr val="36174D"/>
              </a:solidFill>
            </a:ln>
          </p:spPr>
          <p:txBody>
            <a:bodyPr wrap="square" lIns="0" tIns="0" rIns="0" bIns="0" rtlCol="0"/>
            <a:lstStyle/>
            <a:p>
              <a:endParaRPr/>
            </a:p>
          </p:txBody>
        </p:sp>
        <p:pic>
          <p:nvPicPr>
            <p:cNvPr id="29" name="object 29"/>
            <p:cNvPicPr/>
            <p:nvPr/>
          </p:nvPicPr>
          <p:blipFill>
            <a:blip r:embed="rId2" cstate="print"/>
            <a:stretch>
              <a:fillRect/>
            </a:stretch>
          </p:blipFill>
          <p:spPr>
            <a:xfrm>
              <a:off x="420623" y="4664964"/>
              <a:ext cx="1796795" cy="1118616"/>
            </a:xfrm>
            <a:prstGeom prst="rect">
              <a:avLst/>
            </a:prstGeom>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dirty="0" smtClean="0">
                <a:solidFill>
                  <a:srgbClr val="7030A0"/>
                </a:solidFill>
                <a:latin typeface="Bookman Old Style" pitchFamily="18" charset="0"/>
              </a:rPr>
              <a:t>Инструменты развития личности </a:t>
            </a:r>
            <a:endParaRPr lang="ru-RU" sz="3200" b="1" dirty="0">
              <a:solidFill>
                <a:srgbClr val="7030A0"/>
              </a:solidFill>
              <a:latin typeface="Bookman Old Style" pitchFamily="18" charset="0"/>
            </a:endParaRPr>
          </a:p>
        </p:txBody>
      </p:sp>
      <p:graphicFrame>
        <p:nvGraphicFramePr>
          <p:cNvPr id="4" name="Содержимое 3"/>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9352" y="1220725"/>
            <a:ext cx="8832342" cy="157735"/>
          </a:xfrm>
          <a:prstGeom prst="rect">
            <a:avLst/>
          </a:prstGeom>
        </p:spPr>
      </p:pic>
      <p:sp>
        <p:nvSpPr>
          <p:cNvPr id="3" name="object 3"/>
          <p:cNvSpPr txBox="1">
            <a:spLocks noGrp="1"/>
          </p:cNvSpPr>
          <p:nvPr>
            <p:ph type="title"/>
          </p:nvPr>
        </p:nvSpPr>
        <p:spPr>
          <a:xfrm>
            <a:off x="227331" y="0"/>
            <a:ext cx="8689975" cy="1183016"/>
          </a:xfrm>
          <a:prstGeom prst="rect">
            <a:avLst/>
          </a:prstGeom>
        </p:spPr>
        <p:txBody>
          <a:bodyPr vert="horz" wrap="square" lIns="0" tIns="13335" rIns="0" bIns="0" rtlCol="0">
            <a:spAutoFit/>
          </a:bodyPr>
          <a:lstStyle/>
          <a:p>
            <a:pPr algn="ctr">
              <a:lnSpc>
                <a:spcPct val="100000"/>
              </a:lnSpc>
              <a:spcBef>
                <a:spcPts val="0"/>
              </a:spcBef>
            </a:pPr>
            <a:r>
              <a:rPr sz="3200" b="1" dirty="0">
                <a:solidFill>
                  <a:srgbClr val="7030A0"/>
                </a:solidFill>
                <a:effectLst/>
                <a:latin typeface="Bookman Old Style" pitchFamily="18" charset="0"/>
              </a:rPr>
              <a:t>Общение</a:t>
            </a:r>
            <a:r>
              <a:rPr sz="3200" b="1" spc="-40" dirty="0">
                <a:solidFill>
                  <a:srgbClr val="7030A0"/>
                </a:solidFill>
                <a:effectLst/>
                <a:latin typeface="Bookman Old Style" pitchFamily="18" charset="0"/>
              </a:rPr>
              <a:t> </a:t>
            </a:r>
            <a:r>
              <a:rPr sz="3200" b="1" dirty="0">
                <a:solidFill>
                  <a:srgbClr val="7030A0"/>
                </a:solidFill>
                <a:effectLst/>
                <a:latin typeface="Bookman Old Style" pitchFamily="18" charset="0"/>
              </a:rPr>
              <a:t>как</a:t>
            </a:r>
            <a:r>
              <a:rPr sz="3200" b="1" spc="-25" dirty="0">
                <a:solidFill>
                  <a:srgbClr val="7030A0"/>
                </a:solidFill>
                <a:effectLst/>
                <a:latin typeface="Bookman Old Style" pitchFamily="18" charset="0"/>
              </a:rPr>
              <a:t> </a:t>
            </a:r>
            <a:r>
              <a:rPr sz="3200" b="1" dirty="0">
                <a:solidFill>
                  <a:srgbClr val="7030A0"/>
                </a:solidFill>
                <a:effectLst/>
                <a:latin typeface="Bookman Old Style" pitchFamily="18" charset="0"/>
              </a:rPr>
              <a:t>важный</a:t>
            </a:r>
            <a:r>
              <a:rPr sz="3200" b="1" spc="-20" dirty="0">
                <a:solidFill>
                  <a:srgbClr val="7030A0"/>
                </a:solidFill>
                <a:effectLst/>
                <a:latin typeface="Bookman Old Style" pitchFamily="18" charset="0"/>
              </a:rPr>
              <a:t> </a:t>
            </a:r>
            <a:r>
              <a:rPr sz="3200" b="1" spc="-10" dirty="0">
                <a:solidFill>
                  <a:srgbClr val="7030A0"/>
                </a:solidFill>
                <a:effectLst/>
                <a:latin typeface="Bookman Old Style" pitchFamily="18" charset="0"/>
              </a:rPr>
              <a:t>фактор</a:t>
            </a:r>
          </a:p>
          <a:p>
            <a:pPr algn="ctr">
              <a:lnSpc>
                <a:spcPct val="100000"/>
              </a:lnSpc>
              <a:spcBef>
                <a:spcPts val="0"/>
              </a:spcBef>
              <a:tabLst>
                <a:tab pos="2472690" algn="l"/>
                <a:tab pos="8663940" algn="l"/>
              </a:tabLst>
            </a:pPr>
            <a:r>
              <a:rPr sz="3200" b="1" u="sng" dirty="0">
                <a:solidFill>
                  <a:srgbClr val="7030A0"/>
                </a:solidFill>
                <a:effectLst/>
                <a:uFill>
                  <a:solidFill>
                    <a:srgbClr val="491F6A"/>
                  </a:solidFill>
                </a:uFill>
                <a:latin typeface="Bookman Old Style" pitchFamily="18" charset="0"/>
                <a:cs typeface="Times New Roman"/>
              </a:rPr>
              <a:t>	</a:t>
            </a:r>
            <a:r>
              <a:rPr sz="3200" b="1" u="sng" dirty="0">
                <a:solidFill>
                  <a:srgbClr val="7030A0"/>
                </a:solidFill>
                <a:effectLst/>
                <a:uFill>
                  <a:solidFill>
                    <a:srgbClr val="491F6A"/>
                  </a:solidFill>
                </a:uFill>
                <a:latin typeface="Bookman Old Style" pitchFamily="18" charset="0"/>
              </a:rPr>
              <a:t>развития</a:t>
            </a:r>
            <a:r>
              <a:rPr sz="3200" b="1" u="sng" spc="-170" dirty="0">
                <a:solidFill>
                  <a:srgbClr val="7030A0"/>
                </a:solidFill>
                <a:effectLst/>
                <a:uFill>
                  <a:solidFill>
                    <a:srgbClr val="491F6A"/>
                  </a:solidFill>
                </a:uFill>
                <a:latin typeface="Bookman Old Style" pitchFamily="18" charset="0"/>
              </a:rPr>
              <a:t> </a:t>
            </a:r>
            <a:r>
              <a:rPr sz="3200" b="1" u="sng" spc="-10" dirty="0">
                <a:solidFill>
                  <a:srgbClr val="7030A0"/>
                </a:solidFill>
                <a:effectLst/>
                <a:uFill>
                  <a:solidFill>
                    <a:srgbClr val="491F6A"/>
                  </a:solidFill>
                </a:uFill>
                <a:latin typeface="Bookman Old Style" pitchFamily="18" charset="0"/>
              </a:rPr>
              <a:t>личности</a:t>
            </a:r>
            <a:r>
              <a:rPr u="sng" dirty="0">
                <a:uFill>
                  <a:solidFill>
                    <a:srgbClr val="491F6A"/>
                  </a:solidFill>
                </a:uFill>
              </a:rPr>
              <a:t>	</a:t>
            </a:r>
          </a:p>
        </p:txBody>
      </p:sp>
      <p:grpSp>
        <p:nvGrpSpPr>
          <p:cNvPr id="4" name="object 4"/>
          <p:cNvGrpSpPr/>
          <p:nvPr/>
        </p:nvGrpSpPr>
        <p:grpSpPr>
          <a:xfrm>
            <a:off x="4575683" y="1669414"/>
            <a:ext cx="4124960" cy="1830071"/>
            <a:chOff x="4575683" y="1669414"/>
            <a:chExt cx="4124960" cy="1830070"/>
          </a:xfrm>
        </p:grpSpPr>
        <p:sp>
          <p:nvSpPr>
            <p:cNvPr id="5" name="object 5"/>
            <p:cNvSpPr/>
            <p:nvPr/>
          </p:nvSpPr>
          <p:spPr>
            <a:xfrm>
              <a:off x="4575683" y="1669414"/>
              <a:ext cx="1358265" cy="1080770"/>
            </a:xfrm>
            <a:custGeom>
              <a:avLst/>
              <a:gdLst/>
              <a:ahLst/>
              <a:cxnLst/>
              <a:rect l="l" t="t" r="r" b="b"/>
              <a:pathLst>
                <a:path w="1358264" h="1080770">
                  <a:moveTo>
                    <a:pt x="1251457" y="1045463"/>
                  </a:moveTo>
                  <a:lnTo>
                    <a:pt x="1246377" y="1049147"/>
                  </a:lnTo>
                  <a:lnTo>
                    <a:pt x="1244853" y="1060069"/>
                  </a:lnTo>
                  <a:lnTo>
                    <a:pt x="1248664" y="1065022"/>
                  </a:lnTo>
                  <a:lnTo>
                    <a:pt x="1358138" y="1080770"/>
                  </a:lnTo>
                  <a:lnTo>
                    <a:pt x="1356404" y="1076325"/>
                  </a:lnTo>
                  <a:lnTo>
                    <a:pt x="1336675" y="1076325"/>
                  </a:lnTo>
                  <a:lnTo>
                    <a:pt x="1308029" y="1053591"/>
                  </a:lnTo>
                  <a:lnTo>
                    <a:pt x="1251457" y="1045463"/>
                  </a:lnTo>
                  <a:close/>
                </a:path>
                <a:path w="1358264" h="1080770">
                  <a:moveTo>
                    <a:pt x="1308029" y="1053591"/>
                  </a:moveTo>
                  <a:lnTo>
                    <a:pt x="1336675" y="1076325"/>
                  </a:lnTo>
                  <a:lnTo>
                    <a:pt x="1340007" y="1072134"/>
                  </a:lnTo>
                  <a:lnTo>
                    <a:pt x="1333500" y="1072134"/>
                  </a:lnTo>
                  <a:lnTo>
                    <a:pt x="1327362" y="1056377"/>
                  </a:lnTo>
                  <a:lnTo>
                    <a:pt x="1308029" y="1053591"/>
                  </a:lnTo>
                  <a:close/>
                </a:path>
                <a:path w="1358264" h="1080770">
                  <a:moveTo>
                    <a:pt x="1312164" y="975233"/>
                  </a:moveTo>
                  <a:lnTo>
                    <a:pt x="1307083" y="977138"/>
                  </a:lnTo>
                  <a:lnTo>
                    <a:pt x="1302003" y="979170"/>
                  </a:lnTo>
                  <a:lnTo>
                    <a:pt x="1299464" y="984885"/>
                  </a:lnTo>
                  <a:lnTo>
                    <a:pt x="1301495" y="989964"/>
                  </a:lnTo>
                  <a:lnTo>
                    <a:pt x="1320195" y="1037975"/>
                  </a:lnTo>
                  <a:lnTo>
                    <a:pt x="1348993" y="1060831"/>
                  </a:lnTo>
                  <a:lnTo>
                    <a:pt x="1336675" y="1076325"/>
                  </a:lnTo>
                  <a:lnTo>
                    <a:pt x="1356404" y="1076325"/>
                  </a:lnTo>
                  <a:lnTo>
                    <a:pt x="1319911" y="982726"/>
                  </a:lnTo>
                  <a:lnTo>
                    <a:pt x="1318005" y="977646"/>
                  </a:lnTo>
                  <a:lnTo>
                    <a:pt x="1312164" y="975233"/>
                  </a:lnTo>
                  <a:close/>
                </a:path>
                <a:path w="1358264" h="1080770">
                  <a:moveTo>
                    <a:pt x="1327362" y="1056377"/>
                  </a:moveTo>
                  <a:lnTo>
                    <a:pt x="1333500" y="1072134"/>
                  </a:lnTo>
                  <a:lnTo>
                    <a:pt x="1344167" y="1058799"/>
                  </a:lnTo>
                  <a:lnTo>
                    <a:pt x="1327362" y="1056377"/>
                  </a:lnTo>
                  <a:close/>
                </a:path>
                <a:path w="1358264" h="1080770">
                  <a:moveTo>
                    <a:pt x="1320195" y="1037975"/>
                  </a:moveTo>
                  <a:lnTo>
                    <a:pt x="1327362" y="1056377"/>
                  </a:lnTo>
                  <a:lnTo>
                    <a:pt x="1344167" y="1058799"/>
                  </a:lnTo>
                  <a:lnTo>
                    <a:pt x="1333500" y="1072134"/>
                  </a:lnTo>
                  <a:lnTo>
                    <a:pt x="1340007" y="1072134"/>
                  </a:lnTo>
                  <a:lnTo>
                    <a:pt x="1348993" y="1060831"/>
                  </a:lnTo>
                  <a:lnTo>
                    <a:pt x="1320195" y="1037975"/>
                  </a:lnTo>
                  <a:close/>
                </a:path>
                <a:path w="1358264" h="1080770">
                  <a:moveTo>
                    <a:pt x="12318" y="0"/>
                  </a:moveTo>
                  <a:lnTo>
                    <a:pt x="0" y="15494"/>
                  </a:lnTo>
                  <a:lnTo>
                    <a:pt x="1308029" y="1053591"/>
                  </a:lnTo>
                  <a:lnTo>
                    <a:pt x="1327362" y="1056377"/>
                  </a:lnTo>
                  <a:lnTo>
                    <a:pt x="1320195" y="1037975"/>
                  </a:lnTo>
                  <a:lnTo>
                    <a:pt x="12318" y="0"/>
                  </a:lnTo>
                  <a:close/>
                </a:path>
              </a:pathLst>
            </a:custGeom>
            <a:solidFill>
              <a:srgbClr val="481D6C"/>
            </a:solidFill>
          </p:spPr>
          <p:txBody>
            <a:bodyPr wrap="square" lIns="0" tIns="0" rIns="0" bIns="0" rtlCol="0"/>
            <a:lstStyle/>
            <a:p>
              <a:endParaRPr/>
            </a:p>
          </p:txBody>
        </p:sp>
        <p:sp>
          <p:nvSpPr>
            <p:cNvPr id="6" name="object 6"/>
            <p:cNvSpPr/>
            <p:nvPr/>
          </p:nvSpPr>
          <p:spPr>
            <a:xfrm>
              <a:off x="5933694" y="2015489"/>
              <a:ext cx="2753995" cy="1470660"/>
            </a:xfrm>
            <a:custGeom>
              <a:avLst/>
              <a:gdLst/>
              <a:ahLst/>
              <a:cxnLst/>
              <a:rect l="l" t="t" r="r" b="b"/>
              <a:pathLst>
                <a:path w="2753995" h="1470660">
                  <a:moveTo>
                    <a:pt x="2508757" y="0"/>
                  </a:moveTo>
                  <a:lnTo>
                    <a:pt x="245109" y="0"/>
                  </a:lnTo>
                  <a:lnTo>
                    <a:pt x="195708" y="4979"/>
                  </a:lnTo>
                  <a:lnTo>
                    <a:pt x="149697" y="19260"/>
                  </a:lnTo>
                  <a:lnTo>
                    <a:pt x="108061" y="41857"/>
                  </a:lnTo>
                  <a:lnTo>
                    <a:pt x="71786" y="71786"/>
                  </a:lnTo>
                  <a:lnTo>
                    <a:pt x="41857" y="108061"/>
                  </a:lnTo>
                  <a:lnTo>
                    <a:pt x="19260" y="149697"/>
                  </a:lnTo>
                  <a:lnTo>
                    <a:pt x="4979" y="195708"/>
                  </a:lnTo>
                  <a:lnTo>
                    <a:pt x="0" y="245110"/>
                  </a:lnTo>
                  <a:lnTo>
                    <a:pt x="0" y="1225550"/>
                  </a:lnTo>
                  <a:lnTo>
                    <a:pt x="4979" y="1274951"/>
                  </a:lnTo>
                  <a:lnTo>
                    <a:pt x="19260" y="1320962"/>
                  </a:lnTo>
                  <a:lnTo>
                    <a:pt x="41857" y="1362598"/>
                  </a:lnTo>
                  <a:lnTo>
                    <a:pt x="71786" y="1398873"/>
                  </a:lnTo>
                  <a:lnTo>
                    <a:pt x="108061" y="1428802"/>
                  </a:lnTo>
                  <a:lnTo>
                    <a:pt x="149697" y="1451399"/>
                  </a:lnTo>
                  <a:lnTo>
                    <a:pt x="195708" y="1465680"/>
                  </a:lnTo>
                  <a:lnTo>
                    <a:pt x="245109" y="1470660"/>
                  </a:lnTo>
                  <a:lnTo>
                    <a:pt x="2508757" y="1470660"/>
                  </a:lnTo>
                  <a:lnTo>
                    <a:pt x="2558159" y="1465680"/>
                  </a:lnTo>
                  <a:lnTo>
                    <a:pt x="2604170" y="1451399"/>
                  </a:lnTo>
                  <a:lnTo>
                    <a:pt x="2645806" y="1428802"/>
                  </a:lnTo>
                  <a:lnTo>
                    <a:pt x="2682081" y="1398873"/>
                  </a:lnTo>
                  <a:lnTo>
                    <a:pt x="2712010" y="1362598"/>
                  </a:lnTo>
                  <a:lnTo>
                    <a:pt x="2734607" y="1320962"/>
                  </a:lnTo>
                  <a:lnTo>
                    <a:pt x="2748888" y="1274951"/>
                  </a:lnTo>
                  <a:lnTo>
                    <a:pt x="2753867" y="1225550"/>
                  </a:lnTo>
                  <a:lnTo>
                    <a:pt x="2753867" y="245110"/>
                  </a:lnTo>
                  <a:lnTo>
                    <a:pt x="2748888" y="195708"/>
                  </a:lnTo>
                  <a:lnTo>
                    <a:pt x="2734607" y="149697"/>
                  </a:lnTo>
                  <a:lnTo>
                    <a:pt x="2712010" y="108061"/>
                  </a:lnTo>
                  <a:lnTo>
                    <a:pt x="2682081" y="71786"/>
                  </a:lnTo>
                  <a:lnTo>
                    <a:pt x="2645806" y="41857"/>
                  </a:lnTo>
                  <a:lnTo>
                    <a:pt x="2604170" y="19260"/>
                  </a:lnTo>
                  <a:lnTo>
                    <a:pt x="2558159" y="4979"/>
                  </a:lnTo>
                  <a:lnTo>
                    <a:pt x="2508757" y="0"/>
                  </a:lnTo>
                  <a:close/>
                </a:path>
              </a:pathLst>
            </a:custGeom>
            <a:solidFill>
              <a:srgbClr val="EEE4F7"/>
            </a:solidFill>
          </p:spPr>
          <p:txBody>
            <a:bodyPr wrap="square" lIns="0" tIns="0" rIns="0" bIns="0" rtlCol="0"/>
            <a:lstStyle/>
            <a:p>
              <a:endParaRPr/>
            </a:p>
          </p:txBody>
        </p:sp>
        <p:sp>
          <p:nvSpPr>
            <p:cNvPr id="7" name="object 7"/>
            <p:cNvSpPr/>
            <p:nvPr/>
          </p:nvSpPr>
          <p:spPr>
            <a:xfrm>
              <a:off x="5933694" y="2015489"/>
              <a:ext cx="2753995" cy="1470660"/>
            </a:xfrm>
            <a:custGeom>
              <a:avLst/>
              <a:gdLst/>
              <a:ahLst/>
              <a:cxnLst/>
              <a:rect l="l" t="t" r="r" b="b"/>
              <a:pathLst>
                <a:path w="2753995" h="1470660">
                  <a:moveTo>
                    <a:pt x="0" y="245110"/>
                  </a:moveTo>
                  <a:lnTo>
                    <a:pt x="4979" y="195708"/>
                  </a:lnTo>
                  <a:lnTo>
                    <a:pt x="19260" y="149697"/>
                  </a:lnTo>
                  <a:lnTo>
                    <a:pt x="41857" y="108061"/>
                  </a:lnTo>
                  <a:lnTo>
                    <a:pt x="71786" y="71786"/>
                  </a:lnTo>
                  <a:lnTo>
                    <a:pt x="108061" y="41857"/>
                  </a:lnTo>
                  <a:lnTo>
                    <a:pt x="149697" y="19260"/>
                  </a:lnTo>
                  <a:lnTo>
                    <a:pt x="195708" y="4979"/>
                  </a:lnTo>
                  <a:lnTo>
                    <a:pt x="245109" y="0"/>
                  </a:lnTo>
                  <a:lnTo>
                    <a:pt x="2508757" y="0"/>
                  </a:lnTo>
                  <a:lnTo>
                    <a:pt x="2558159" y="4979"/>
                  </a:lnTo>
                  <a:lnTo>
                    <a:pt x="2604170" y="19260"/>
                  </a:lnTo>
                  <a:lnTo>
                    <a:pt x="2645806" y="41857"/>
                  </a:lnTo>
                  <a:lnTo>
                    <a:pt x="2682081" y="71786"/>
                  </a:lnTo>
                  <a:lnTo>
                    <a:pt x="2712010" y="108061"/>
                  </a:lnTo>
                  <a:lnTo>
                    <a:pt x="2734607" y="149697"/>
                  </a:lnTo>
                  <a:lnTo>
                    <a:pt x="2748888" y="195708"/>
                  </a:lnTo>
                  <a:lnTo>
                    <a:pt x="2753867" y="245110"/>
                  </a:lnTo>
                  <a:lnTo>
                    <a:pt x="2753867" y="1225550"/>
                  </a:lnTo>
                  <a:lnTo>
                    <a:pt x="2748888" y="1274951"/>
                  </a:lnTo>
                  <a:lnTo>
                    <a:pt x="2734607" y="1320962"/>
                  </a:lnTo>
                  <a:lnTo>
                    <a:pt x="2712010" y="1362598"/>
                  </a:lnTo>
                  <a:lnTo>
                    <a:pt x="2682081" y="1398873"/>
                  </a:lnTo>
                  <a:lnTo>
                    <a:pt x="2645806" y="1428802"/>
                  </a:lnTo>
                  <a:lnTo>
                    <a:pt x="2604170" y="1451399"/>
                  </a:lnTo>
                  <a:lnTo>
                    <a:pt x="2558159" y="1465680"/>
                  </a:lnTo>
                  <a:lnTo>
                    <a:pt x="2508757" y="1470660"/>
                  </a:lnTo>
                  <a:lnTo>
                    <a:pt x="245109" y="1470660"/>
                  </a:lnTo>
                  <a:lnTo>
                    <a:pt x="195708" y="1465680"/>
                  </a:lnTo>
                  <a:lnTo>
                    <a:pt x="149697" y="1451399"/>
                  </a:lnTo>
                  <a:lnTo>
                    <a:pt x="108061" y="1428802"/>
                  </a:lnTo>
                  <a:lnTo>
                    <a:pt x="71786" y="1398873"/>
                  </a:lnTo>
                  <a:lnTo>
                    <a:pt x="41857" y="1362598"/>
                  </a:lnTo>
                  <a:lnTo>
                    <a:pt x="19260" y="1320962"/>
                  </a:lnTo>
                  <a:lnTo>
                    <a:pt x="4979" y="1274951"/>
                  </a:lnTo>
                  <a:lnTo>
                    <a:pt x="0" y="1225550"/>
                  </a:lnTo>
                  <a:lnTo>
                    <a:pt x="0" y="245110"/>
                  </a:lnTo>
                  <a:close/>
                </a:path>
              </a:pathLst>
            </a:custGeom>
            <a:ln w="25908">
              <a:solidFill>
                <a:srgbClr val="481D6C"/>
              </a:solidFill>
            </a:ln>
          </p:spPr>
          <p:txBody>
            <a:bodyPr wrap="square" lIns="0" tIns="0" rIns="0" bIns="0" rtlCol="0"/>
            <a:lstStyle/>
            <a:p>
              <a:endParaRPr/>
            </a:p>
          </p:txBody>
        </p:sp>
        <p:pic>
          <p:nvPicPr>
            <p:cNvPr id="8" name="object 8"/>
            <p:cNvPicPr/>
            <p:nvPr/>
          </p:nvPicPr>
          <p:blipFill>
            <a:blip r:embed="rId3" cstate="print"/>
            <a:stretch>
              <a:fillRect/>
            </a:stretch>
          </p:blipFill>
          <p:spPr>
            <a:xfrm>
              <a:off x="6292596" y="2144255"/>
              <a:ext cx="2126742" cy="567702"/>
            </a:xfrm>
            <a:prstGeom prst="rect">
              <a:avLst/>
            </a:prstGeom>
          </p:spPr>
        </p:pic>
        <p:pic>
          <p:nvPicPr>
            <p:cNvPr id="9" name="object 9"/>
            <p:cNvPicPr/>
            <p:nvPr/>
          </p:nvPicPr>
          <p:blipFill>
            <a:blip r:embed="rId4" cstate="print"/>
            <a:stretch>
              <a:fillRect/>
            </a:stretch>
          </p:blipFill>
          <p:spPr>
            <a:xfrm>
              <a:off x="6251448" y="2449055"/>
              <a:ext cx="2207513" cy="567702"/>
            </a:xfrm>
            <a:prstGeom prst="rect">
              <a:avLst/>
            </a:prstGeom>
          </p:spPr>
        </p:pic>
        <p:pic>
          <p:nvPicPr>
            <p:cNvPr id="10" name="object 10"/>
            <p:cNvPicPr/>
            <p:nvPr/>
          </p:nvPicPr>
          <p:blipFill>
            <a:blip r:embed="rId5" cstate="print"/>
            <a:stretch>
              <a:fillRect/>
            </a:stretch>
          </p:blipFill>
          <p:spPr>
            <a:xfrm>
              <a:off x="6600444" y="2753867"/>
              <a:ext cx="1436370" cy="567689"/>
            </a:xfrm>
            <a:prstGeom prst="rect">
              <a:avLst/>
            </a:prstGeom>
          </p:spPr>
        </p:pic>
      </p:grpSp>
      <p:grpSp>
        <p:nvGrpSpPr>
          <p:cNvPr id="11" name="object 12"/>
          <p:cNvGrpSpPr/>
          <p:nvPr/>
        </p:nvGrpSpPr>
        <p:grpSpPr>
          <a:xfrm>
            <a:off x="457963" y="1671066"/>
            <a:ext cx="4138549" cy="1883919"/>
            <a:chOff x="457961" y="1671066"/>
            <a:chExt cx="4138549" cy="1883918"/>
          </a:xfrm>
        </p:grpSpPr>
        <p:sp>
          <p:nvSpPr>
            <p:cNvPr id="13" name="object 13"/>
            <p:cNvSpPr/>
            <p:nvPr/>
          </p:nvSpPr>
          <p:spPr>
            <a:xfrm>
              <a:off x="3271265" y="1671066"/>
              <a:ext cx="1325245" cy="1108075"/>
            </a:xfrm>
            <a:custGeom>
              <a:avLst/>
              <a:gdLst/>
              <a:ahLst/>
              <a:cxnLst/>
              <a:rect l="l" t="t" r="r" b="b"/>
              <a:pathLst>
                <a:path w="1325245" h="1108075">
                  <a:moveTo>
                    <a:pt x="43307" y="1001141"/>
                  </a:moveTo>
                  <a:lnTo>
                    <a:pt x="37592" y="1003808"/>
                  </a:lnTo>
                  <a:lnTo>
                    <a:pt x="35813" y="1009014"/>
                  </a:lnTo>
                  <a:lnTo>
                    <a:pt x="0" y="1107821"/>
                  </a:lnTo>
                  <a:lnTo>
                    <a:pt x="29501" y="1102868"/>
                  </a:lnTo>
                  <a:lnTo>
                    <a:pt x="21336" y="1102868"/>
                  </a:lnTo>
                  <a:lnTo>
                    <a:pt x="8762" y="1087628"/>
                  </a:lnTo>
                  <a:lnTo>
                    <a:pt x="36846" y="1064193"/>
                  </a:lnTo>
                  <a:lnTo>
                    <a:pt x="54356" y="1015746"/>
                  </a:lnTo>
                  <a:lnTo>
                    <a:pt x="56261" y="1010538"/>
                  </a:lnTo>
                  <a:lnTo>
                    <a:pt x="53594" y="1004824"/>
                  </a:lnTo>
                  <a:lnTo>
                    <a:pt x="48513" y="1003046"/>
                  </a:lnTo>
                  <a:lnTo>
                    <a:pt x="43307" y="1001141"/>
                  </a:lnTo>
                  <a:close/>
                </a:path>
                <a:path w="1325245" h="1108075">
                  <a:moveTo>
                    <a:pt x="36846" y="1064193"/>
                  </a:moveTo>
                  <a:lnTo>
                    <a:pt x="8762" y="1087628"/>
                  </a:lnTo>
                  <a:lnTo>
                    <a:pt x="21336" y="1102868"/>
                  </a:lnTo>
                  <a:lnTo>
                    <a:pt x="26358" y="1098677"/>
                  </a:lnTo>
                  <a:lnTo>
                    <a:pt x="24384" y="1098677"/>
                  </a:lnTo>
                  <a:lnTo>
                    <a:pt x="13462" y="1085469"/>
                  </a:lnTo>
                  <a:lnTo>
                    <a:pt x="30170" y="1082665"/>
                  </a:lnTo>
                  <a:lnTo>
                    <a:pt x="36846" y="1064193"/>
                  </a:lnTo>
                  <a:close/>
                </a:path>
                <a:path w="1325245" h="1108075">
                  <a:moveTo>
                    <a:pt x="105791" y="1069975"/>
                  </a:moveTo>
                  <a:lnTo>
                    <a:pt x="49421" y="1079434"/>
                  </a:lnTo>
                  <a:lnTo>
                    <a:pt x="21336" y="1102868"/>
                  </a:lnTo>
                  <a:lnTo>
                    <a:pt x="29501" y="1102868"/>
                  </a:lnTo>
                  <a:lnTo>
                    <a:pt x="103632" y="1090422"/>
                  </a:lnTo>
                  <a:lnTo>
                    <a:pt x="109093" y="1089406"/>
                  </a:lnTo>
                  <a:lnTo>
                    <a:pt x="112775" y="1084326"/>
                  </a:lnTo>
                  <a:lnTo>
                    <a:pt x="111760" y="1078992"/>
                  </a:lnTo>
                  <a:lnTo>
                    <a:pt x="110871" y="1073531"/>
                  </a:lnTo>
                  <a:lnTo>
                    <a:pt x="105791" y="1069975"/>
                  </a:lnTo>
                  <a:close/>
                </a:path>
                <a:path w="1325245" h="1108075">
                  <a:moveTo>
                    <a:pt x="30170" y="1082665"/>
                  </a:moveTo>
                  <a:lnTo>
                    <a:pt x="13462" y="1085469"/>
                  </a:lnTo>
                  <a:lnTo>
                    <a:pt x="24384" y="1098677"/>
                  </a:lnTo>
                  <a:lnTo>
                    <a:pt x="30170" y="1082665"/>
                  </a:lnTo>
                  <a:close/>
                </a:path>
                <a:path w="1325245" h="1108075">
                  <a:moveTo>
                    <a:pt x="49421" y="1079434"/>
                  </a:moveTo>
                  <a:lnTo>
                    <a:pt x="30170" y="1082665"/>
                  </a:lnTo>
                  <a:lnTo>
                    <a:pt x="24384" y="1098677"/>
                  </a:lnTo>
                  <a:lnTo>
                    <a:pt x="26358" y="1098677"/>
                  </a:lnTo>
                  <a:lnTo>
                    <a:pt x="49421" y="1079434"/>
                  </a:lnTo>
                  <a:close/>
                </a:path>
                <a:path w="1325245" h="1108075">
                  <a:moveTo>
                    <a:pt x="1312164" y="0"/>
                  </a:moveTo>
                  <a:lnTo>
                    <a:pt x="36846" y="1064193"/>
                  </a:lnTo>
                  <a:lnTo>
                    <a:pt x="30170" y="1082665"/>
                  </a:lnTo>
                  <a:lnTo>
                    <a:pt x="49421" y="1079434"/>
                  </a:lnTo>
                  <a:lnTo>
                    <a:pt x="1324864" y="15239"/>
                  </a:lnTo>
                  <a:lnTo>
                    <a:pt x="1312164" y="0"/>
                  </a:lnTo>
                  <a:close/>
                </a:path>
              </a:pathLst>
            </a:custGeom>
            <a:solidFill>
              <a:srgbClr val="481D6C"/>
            </a:solidFill>
          </p:spPr>
          <p:txBody>
            <a:bodyPr wrap="square" lIns="0" tIns="0" rIns="0" bIns="0" rtlCol="0"/>
            <a:lstStyle/>
            <a:p>
              <a:endParaRPr/>
            </a:p>
          </p:txBody>
        </p:sp>
        <p:sp>
          <p:nvSpPr>
            <p:cNvPr id="14" name="object 14"/>
            <p:cNvSpPr/>
            <p:nvPr/>
          </p:nvSpPr>
          <p:spPr>
            <a:xfrm>
              <a:off x="457961" y="2001774"/>
              <a:ext cx="2813685" cy="1553210"/>
            </a:xfrm>
            <a:custGeom>
              <a:avLst/>
              <a:gdLst/>
              <a:ahLst/>
              <a:cxnLst/>
              <a:rect l="l" t="t" r="r" b="b"/>
              <a:pathLst>
                <a:path w="2813685" h="1553210">
                  <a:moveTo>
                    <a:pt x="2554478" y="0"/>
                  </a:moveTo>
                  <a:lnTo>
                    <a:pt x="258825" y="0"/>
                  </a:lnTo>
                  <a:lnTo>
                    <a:pt x="212303" y="4168"/>
                  </a:lnTo>
                  <a:lnTo>
                    <a:pt x="168516" y="16186"/>
                  </a:lnTo>
                  <a:lnTo>
                    <a:pt x="128194" y="35324"/>
                  </a:lnTo>
                  <a:lnTo>
                    <a:pt x="92070" y="60854"/>
                  </a:lnTo>
                  <a:lnTo>
                    <a:pt x="60874" y="92044"/>
                  </a:lnTo>
                  <a:lnTo>
                    <a:pt x="35338" y="128166"/>
                  </a:lnTo>
                  <a:lnTo>
                    <a:pt x="16193" y="168490"/>
                  </a:lnTo>
                  <a:lnTo>
                    <a:pt x="4170" y="212286"/>
                  </a:lnTo>
                  <a:lnTo>
                    <a:pt x="0" y="258825"/>
                  </a:lnTo>
                  <a:lnTo>
                    <a:pt x="0" y="1294129"/>
                  </a:lnTo>
                  <a:lnTo>
                    <a:pt x="4170" y="1340669"/>
                  </a:lnTo>
                  <a:lnTo>
                    <a:pt x="16193" y="1384465"/>
                  </a:lnTo>
                  <a:lnTo>
                    <a:pt x="35338" y="1424789"/>
                  </a:lnTo>
                  <a:lnTo>
                    <a:pt x="60874" y="1460911"/>
                  </a:lnTo>
                  <a:lnTo>
                    <a:pt x="92070" y="1492101"/>
                  </a:lnTo>
                  <a:lnTo>
                    <a:pt x="128194" y="1517631"/>
                  </a:lnTo>
                  <a:lnTo>
                    <a:pt x="168516" y="1536769"/>
                  </a:lnTo>
                  <a:lnTo>
                    <a:pt x="212303" y="1548787"/>
                  </a:lnTo>
                  <a:lnTo>
                    <a:pt x="258825" y="1552955"/>
                  </a:lnTo>
                  <a:lnTo>
                    <a:pt x="2554478" y="1552955"/>
                  </a:lnTo>
                  <a:lnTo>
                    <a:pt x="2601017" y="1548787"/>
                  </a:lnTo>
                  <a:lnTo>
                    <a:pt x="2644813" y="1536769"/>
                  </a:lnTo>
                  <a:lnTo>
                    <a:pt x="2685137" y="1517631"/>
                  </a:lnTo>
                  <a:lnTo>
                    <a:pt x="2721259" y="1492101"/>
                  </a:lnTo>
                  <a:lnTo>
                    <a:pt x="2752449" y="1460911"/>
                  </a:lnTo>
                  <a:lnTo>
                    <a:pt x="2777979" y="1424789"/>
                  </a:lnTo>
                  <a:lnTo>
                    <a:pt x="2797117" y="1384465"/>
                  </a:lnTo>
                  <a:lnTo>
                    <a:pt x="2809135" y="1340669"/>
                  </a:lnTo>
                  <a:lnTo>
                    <a:pt x="2813304" y="1294129"/>
                  </a:lnTo>
                  <a:lnTo>
                    <a:pt x="2813304" y="258825"/>
                  </a:lnTo>
                  <a:lnTo>
                    <a:pt x="2809135" y="212286"/>
                  </a:lnTo>
                  <a:lnTo>
                    <a:pt x="2797117" y="168490"/>
                  </a:lnTo>
                  <a:lnTo>
                    <a:pt x="2777979" y="128166"/>
                  </a:lnTo>
                  <a:lnTo>
                    <a:pt x="2752449" y="92044"/>
                  </a:lnTo>
                  <a:lnTo>
                    <a:pt x="2721259" y="60854"/>
                  </a:lnTo>
                  <a:lnTo>
                    <a:pt x="2685137" y="35324"/>
                  </a:lnTo>
                  <a:lnTo>
                    <a:pt x="2644813" y="16186"/>
                  </a:lnTo>
                  <a:lnTo>
                    <a:pt x="2601017" y="4168"/>
                  </a:lnTo>
                  <a:lnTo>
                    <a:pt x="2554478" y="0"/>
                  </a:lnTo>
                  <a:close/>
                </a:path>
              </a:pathLst>
            </a:custGeom>
            <a:solidFill>
              <a:srgbClr val="EEE4F7"/>
            </a:solidFill>
          </p:spPr>
          <p:txBody>
            <a:bodyPr wrap="square" lIns="0" tIns="0" rIns="0" bIns="0" rtlCol="0"/>
            <a:lstStyle/>
            <a:p>
              <a:endParaRPr/>
            </a:p>
          </p:txBody>
        </p:sp>
        <p:sp>
          <p:nvSpPr>
            <p:cNvPr id="15" name="object 15"/>
            <p:cNvSpPr/>
            <p:nvPr/>
          </p:nvSpPr>
          <p:spPr>
            <a:xfrm>
              <a:off x="457961" y="2001774"/>
              <a:ext cx="2813685" cy="1553210"/>
            </a:xfrm>
            <a:custGeom>
              <a:avLst/>
              <a:gdLst/>
              <a:ahLst/>
              <a:cxnLst/>
              <a:rect l="l" t="t" r="r" b="b"/>
              <a:pathLst>
                <a:path w="2813685" h="1553210">
                  <a:moveTo>
                    <a:pt x="0" y="258825"/>
                  </a:moveTo>
                  <a:lnTo>
                    <a:pt x="4170" y="212286"/>
                  </a:lnTo>
                  <a:lnTo>
                    <a:pt x="16193" y="168490"/>
                  </a:lnTo>
                  <a:lnTo>
                    <a:pt x="35338" y="128166"/>
                  </a:lnTo>
                  <a:lnTo>
                    <a:pt x="60874" y="92044"/>
                  </a:lnTo>
                  <a:lnTo>
                    <a:pt x="92070" y="60854"/>
                  </a:lnTo>
                  <a:lnTo>
                    <a:pt x="128194" y="35324"/>
                  </a:lnTo>
                  <a:lnTo>
                    <a:pt x="168516" y="16186"/>
                  </a:lnTo>
                  <a:lnTo>
                    <a:pt x="212303" y="4168"/>
                  </a:lnTo>
                  <a:lnTo>
                    <a:pt x="258825" y="0"/>
                  </a:lnTo>
                  <a:lnTo>
                    <a:pt x="2554478" y="0"/>
                  </a:lnTo>
                  <a:lnTo>
                    <a:pt x="2601017" y="4168"/>
                  </a:lnTo>
                  <a:lnTo>
                    <a:pt x="2644813" y="16186"/>
                  </a:lnTo>
                  <a:lnTo>
                    <a:pt x="2685137" y="35324"/>
                  </a:lnTo>
                  <a:lnTo>
                    <a:pt x="2721259" y="60854"/>
                  </a:lnTo>
                  <a:lnTo>
                    <a:pt x="2752449" y="92044"/>
                  </a:lnTo>
                  <a:lnTo>
                    <a:pt x="2777979" y="128166"/>
                  </a:lnTo>
                  <a:lnTo>
                    <a:pt x="2797117" y="168490"/>
                  </a:lnTo>
                  <a:lnTo>
                    <a:pt x="2809135" y="212286"/>
                  </a:lnTo>
                  <a:lnTo>
                    <a:pt x="2813304" y="258825"/>
                  </a:lnTo>
                  <a:lnTo>
                    <a:pt x="2813304" y="1294129"/>
                  </a:lnTo>
                  <a:lnTo>
                    <a:pt x="2809135" y="1340669"/>
                  </a:lnTo>
                  <a:lnTo>
                    <a:pt x="2797117" y="1384465"/>
                  </a:lnTo>
                  <a:lnTo>
                    <a:pt x="2777979" y="1424789"/>
                  </a:lnTo>
                  <a:lnTo>
                    <a:pt x="2752449" y="1460911"/>
                  </a:lnTo>
                  <a:lnTo>
                    <a:pt x="2721259" y="1492101"/>
                  </a:lnTo>
                  <a:lnTo>
                    <a:pt x="2685137" y="1517631"/>
                  </a:lnTo>
                  <a:lnTo>
                    <a:pt x="2644813" y="1536769"/>
                  </a:lnTo>
                  <a:lnTo>
                    <a:pt x="2601017" y="1548787"/>
                  </a:lnTo>
                  <a:lnTo>
                    <a:pt x="2554478" y="1552955"/>
                  </a:lnTo>
                  <a:lnTo>
                    <a:pt x="258825" y="1552955"/>
                  </a:lnTo>
                  <a:lnTo>
                    <a:pt x="212303" y="1548787"/>
                  </a:lnTo>
                  <a:lnTo>
                    <a:pt x="168516" y="1536769"/>
                  </a:lnTo>
                  <a:lnTo>
                    <a:pt x="128194" y="1517631"/>
                  </a:lnTo>
                  <a:lnTo>
                    <a:pt x="92070" y="1492101"/>
                  </a:lnTo>
                  <a:lnTo>
                    <a:pt x="60874" y="1460911"/>
                  </a:lnTo>
                  <a:lnTo>
                    <a:pt x="35338" y="1424789"/>
                  </a:lnTo>
                  <a:lnTo>
                    <a:pt x="16193" y="1384465"/>
                  </a:lnTo>
                  <a:lnTo>
                    <a:pt x="4170" y="1340669"/>
                  </a:lnTo>
                  <a:lnTo>
                    <a:pt x="0" y="1294129"/>
                  </a:lnTo>
                  <a:lnTo>
                    <a:pt x="0" y="258825"/>
                  </a:lnTo>
                  <a:close/>
                </a:path>
              </a:pathLst>
            </a:custGeom>
            <a:ln w="25908">
              <a:solidFill>
                <a:srgbClr val="481D6C"/>
              </a:solidFill>
            </a:ln>
          </p:spPr>
          <p:txBody>
            <a:bodyPr wrap="square" lIns="0" tIns="0" rIns="0" bIns="0" rtlCol="0"/>
            <a:lstStyle/>
            <a:p>
              <a:endParaRPr/>
            </a:p>
          </p:txBody>
        </p:sp>
        <p:pic>
          <p:nvPicPr>
            <p:cNvPr id="16" name="object 16"/>
            <p:cNvPicPr/>
            <p:nvPr/>
          </p:nvPicPr>
          <p:blipFill>
            <a:blip r:embed="rId6" cstate="print"/>
            <a:stretch>
              <a:fillRect/>
            </a:stretch>
          </p:blipFill>
          <p:spPr>
            <a:xfrm>
              <a:off x="495299" y="2171700"/>
              <a:ext cx="2859786" cy="567689"/>
            </a:xfrm>
            <a:prstGeom prst="rect">
              <a:avLst/>
            </a:prstGeom>
          </p:spPr>
        </p:pic>
        <p:pic>
          <p:nvPicPr>
            <p:cNvPr id="17" name="object 17"/>
            <p:cNvPicPr/>
            <p:nvPr/>
          </p:nvPicPr>
          <p:blipFill>
            <a:blip r:embed="rId7" cstate="print"/>
            <a:stretch>
              <a:fillRect/>
            </a:stretch>
          </p:blipFill>
          <p:spPr>
            <a:xfrm>
              <a:off x="708659" y="2476500"/>
              <a:ext cx="2430017" cy="567689"/>
            </a:xfrm>
            <a:prstGeom prst="rect">
              <a:avLst/>
            </a:prstGeom>
          </p:spPr>
        </p:pic>
      </p:grpSp>
      <p:grpSp>
        <p:nvGrpSpPr>
          <p:cNvPr id="12" name="object 20"/>
          <p:cNvGrpSpPr/>
          <p:nvPr/>
        </p:nvGrpSpPr>
        <p:grpSpPr>
          <a:xfrm>
            <a:off x="3111944" y="1371601"/>
            <a:ext cx="3323590" cy="3917315"/>
            <a:chOff x="3111944" y="1677035"/>
            <a:chExt cx="3323590" cy="3611879"/>
          </a:xfrm>
        </p:grpSpPr>
        <p:sp>
          <p:nvSpPr>
            <p:cNvPr id="21" name="object 21"/>
            <p:cNvSpPr/>
            <p:nvPr/>
          </p:nvSpPr>
          <p:spPr>
            <a:xfrm>
              <a:off x="3124962" y="3729989"/>
              <a:ext cx="3246120" cy="1545590"/>
            </a:xfrm>
            <a:custGeom>
              <a:avLst/>
              <a:gdLst/>
              <a:ahLst/>
              <a:cxnLst/>
              <a:rect l="l" t="t" r="r" b="b"/>
              <a:pathLst>
                <a:path w="3246120" h="1545589">
                  <a:moveTo>
                    <a:pt x="2988564" y="0"/>
                  </a:moveTo>
                  <a:lnTo>
                    <a:pt x="257555" y="0"/>
                  </a:lnTo>
                  <a:lnTo>
                    <a:pt x="211261" y="4149"/>
                  </a:lnTo>
                  <a:lnTo>
                    <a:pt x="167688" y="16113"/>
                  </a:lnTo>
                  <a:lnTo>
                    <a:pt x="127564" y="35164"/>
                  </a:lnTo>
                  <a:lnTo>
                    <a:pt x="91617" y="60575"/>
                  </a:lnTo>
                  <a:lnTo>
                    <a:pt x="60575" y="91617"/>
                  </a:lnTo>
                  <a:lnTo>
                    <a:pt x="35164" y="127564"/>
                  </a:lnTo>
                  <a:lnTo>
                    <a:pt x="16113" y="167688"/>
                  </a:lnTo>
                  <a:lnTo>
                    <a:pt x="4149" y="211261"/>
                  </a:lnTo>
                  <a:lnTo>
                    <a:pt x="0" y="257556"/>
                  </a:lnTo>
                  <a:lnTo>
                    <a:pt x="0" y="1287780"/>
                  </a:lnTo>
                  <a:lnTo>
                    <a:pt x="4149" y="1334074"/>
                  </a:lnTo>
                  <a:lnTo>
                    <a:pt x="16113" y="1377647"/>
                  </a:lnTo>
                  <a:lnTo>
                    <a:pt x="35164" y="1417771"/>
                  </a:lnTo>
                  <a:lnTo>
                    <a:pt x="60575" y="1453718"/>
                  </a:lnTo>
                  <a:lnTo>
                    <a:pt x="91617" y="1484760"/>
                  </a:lnTo>
                  <a:lnTo>
                    <a:pt x="127564" y="1510171"/>
                  </a:lnTo>
                  <a:lnTo>
                    <a:pt x="167688" y="1529222"/>
                  </a:lnTo>
                  <a:lnTo>
                    <a:pt x="211261" y="1541186"/>
                  </a:lnTo>
                  <a:lnTo>
                    <a:pt x="257555" y="1545336"/>
                  </a:lnTo>
                  <a:lnTo>
                    <a:pt x="2988564" y="1545336"/>
                  </a:lnTo>
                  <a:lnTo>
                    <a:pt x="3034858" y="1541186"/>
                  </a:lnTo>
                  <a:lnTo>
                    <a:pt x="3078431" y="1529222"/>
                  </a:lnTo>
                  <a:lnTo>
                    <a:pt x="3118555" y="1510171"/>
                  </a:lnTo>
                  <a:lnTo>
                    <a:pt x="3154502" y="1484760"/>
                  </a:lnTo>
                  <a:lnTo>
                    <a:pt x="3185544" y="1453718"/>
                  </a:lnTo>
                  <a:lnTo>
                    <a:pt x="3210955" y="1417771"/>
                  </a:lnTo>
                  <a:lnTo>
                    <a:pt x="3230006" y="1377647"/>
                  </a:lnTo>
                  <a:lnTo>
                    <a:pt x="3241970" y="1334074"/>
                  </a:lnTo>
                  <a:lnTo>
                    <a:pt x="3246120" y="1287780"/>
                  </a:lnTo>
                  <a:lnTo>
                    <a:pt x="3246120" y="257556"/>
                  </a:lnTo>
                  <a:lnTo>
                    <a:pt x="3241970" y="211261"/>
                  </a:lnTo>
                  <a:lnTo>
                    <a:pt x="3230006" y="167688"/>
                  </a:lnTo>
                  <a:lnTo>
                    <a:pt x="3210955" y="127564"/>
                  </a:lnTo>
                  <a:lnTo>
                    <a:pt x="3185544" y="91617"/>
                  </a:lnTo>
                  <a:lnTo>
                    <a:pt x="3154502" y="60575"/>
                  </a:lnTo>
                  <a:lnTo>
                    <a:pt x="3118555" y="35164"/>
                  </a:lnTo>
                  <a:lnTo>
                    <a:pt x="3078431" y="16113"/>
                  </a:lnTo>
                  <a:lnTo>
                    <a:pt x="3034858" y="4149"/>
                  </a:lnTo>
                  <a:lnTo>
                    <a:pt x="2988564" y="0"/>
                  </a:lnTo>
                  <a:close/>
                </a:path>
              </a:pathLst>
            </a:custGeom>
            <a:solidFill>
              <a:srgbClr val="EEE4F7"/>
            </a:solidFill>
          </p:spPr>
          <p:txBody>
            <a:bodyPr wrap="square" lIns="0" tIns="0" rIns="0" bIns="0" rtlCol="0"/>
            <a:lstStyle/>
            <a:p>
              <a:endParaRPr/>
            </a:p>
          </p:txBody>
        </p:sp>
        <p:sp>
          <p:nvSpPr>
            <p:cNvPr id="22" name="object 22"/>
            <p:cNvSpPr/>
            <p:nvPr/>
          </p:nvSpPr>
          <p:spPr>
            <a:xfrm>
              <a:off x="3124962" y="3729989"/>
              <a:ext cx="3246120" cy="1545590"/>
            </a:xfrm>
            <a:custGeom>
              <a:avLst/>
              <a:gdLst/>
              <a:ahLst/>
              <a:cxnLst/>
              <a:rect l="l" t="t" r="r" b="b"/>
              <a:pathLst>
                <a:path w="3246120" h="1545589">
                  <a:moveTo>
                    <a:pt x="0" y="257556"/>
                  </a:moveTo>
                  <a:lnTo>
                    <a:pt x="4149" y="211261"/>
                  </a:lnTo>
                  <a:lnTo>
                    <a:pt x="16113" y="167688"/>
                  </a:lnTo>
                  <a:lnTo>
                    <a:pt x="35164" y="127564"/>
                  </a:lnTo>
                  <a:lnTo>
                    <a:pt x="60575" y="91617"/>
                  </a:lnTo>
                  <a:lnTo>
                    <a:pt x="91617" y="60575"/>
                  </a:lnTo>
                  <a:lnTo>
                    <a:pt x="127564" y="35164"/>
                  </a:lnTo>
                  <a:lnTo>
                    <a:pt x="167688" y="16113"/>
                  </a:lnTo>
                  <a:lnTo>
                    <a:pt x="211261" y="4149"/>
                  </a:lnTo>
                  <a:lnTo>
                    <a:pt x="257555" y="0"/>
                  </a:lnTo>
                  <a:lnTo>
                    <a:pt x="2988564" y="0"/>
                  </a:lnTo>
                  <a:lnTo>
                    <a:pt x="3034858" y="4149"/>
                  </a:lnTo>
                  <a:lnTo>
                    <a:pt x="3078431" y="16113"/>
                  </a:lnTo>
                  <a:lnTo>
                    <a:pt x="3118555" y="35164"/>
                  </a:lnTo>
                  <a:lnTo>
                    <a:pt x="3154502" y="60575"/>
                  </a:lnTo>
                  <a:lnTo>
                    <a:pt x="3185544" y="91617"/>
                  </a:lnTo>
                  <a:lnTo>
                    <a:pt x="3210955" y="127564"/>
                  </a:lnTo>
                  <a:lnTo>
                    <a:pt x="3230006" y="167688"/>
                  </a:lnTo>
                  <a:lnTo>
                    <a:pt x="3241970" y="211261"/>
                  </a:lnTo>
                  <a:lnTo>
                    <a:pt x="3246120" y="257556"/>
                  </a:lnTo>
                  <a:lnTo>
                    <a:pt x="3246120" y="1287780"/>
                  </a:lnTo>
                  <a:lnTo>
                    <a:pt x="3241970" y="1334074"/>
                  </a:lnTo>
                  <a:lnTo>
                    <a:pt x="3230006" y="1377647"/>
                  </a:lnTo>
                  <a:lnTo>
                    <a:pt x="3210955" y="1417771"/>
                  </a:lnTo>
                  <a:lnTo>
                    <a:pt x="3185544" y="1453718"/>
                  </a:lnTo>
                  <a:lnTo>
                    <a:pt x="3154502" y="1484760"/>
                  </a:lnTo>
                  <a:lnTo>
                    <a:pt x="3118555" y="1510171"/>
                  </a:lnTo>
                  <a:lnTo>
                    <a:pt x="3078431" y="1529222"/>
                  </a:lnTo>
                  <a:lnTo>
                    <a:pt x="3034858" y="1541186"/>
                  </a:lnTo>
                  <a:lnTo>
                    <a:pt x="2988564" y="1545336"/>
                  </a:lnTo>
                  <a:lnTo>
                    <a:pt x="257555" y="1545336"/>
                  </a:lnTo>
                  <a:lnTo>
                    <a:pt x="211261" y="1541186"/>
                  </a:lnTo>
                  <a:lnTo>
                    <a:pt x="167688" y="1529222"/>
                  </a:lnTo>
                  <a:lnTo>
                    <a:pt x="127564" y="1510171"/>
                  </a:lnTo>
                  <a:lnTo>
                    <a:pt x="91617" y="1484760"/>
                  </a:lnTo>
                  <a:lnTo>
                    <a:pt x="60575" y="1453718"/>
                  </a:lnTo>
                  <a:lnTo>
                    <a:pt x="35164" y="1417771"/>
                  </a:lnTo>
                  <a:lnTo>
                    <a:pt x="16113" y="1377647"/>
                  </a:lnTo>
                  <a:lnTo>
                    <a:pt x="4149" y="1334074"/>
                  </a:lnTo>
                  <a:lnTo>
                    <a:pt x="0" y="1287780"/>
                  </a:lnTo>
                  <a:lnTo>
                    <a:pt x="0" y="257556"/>
                  </a:lnTo>
                  <a:close/>
                </a:path>
              </a:pathLst>
            </a:custGeom>
            <a:ln w="25908">
              <a:solidFill>
                <a:srgbClr val="481D6C"/>
              </a:solidFill>
            </a:ln>
          </p:spPr>
          <p:txBody>
            <a:bodyPr wrap="square" lIns="0" tIns="0" rIns="0" bIns="0" rtlCol="0"/>
            <a:lstStyle/>
            <a:p>
              <a:endParaRPr/>
            </a:p>
          </p:txBody>
        </p:sp>
        <p:sp>
          <p:nvSpPr>
            <p:cNvPr id="23" name="object 23"/>
            <p:cNvSpPr/>
            <p:nvPr/>
          </p:nvSpPr>
          <p:spPr>
            <a:xfrm>
              <a:off x="4550029" y="1677035"/>
              <a:ext cx="111760" cy="2027555"/>
            </a:xfrm>
            <a:custGeom>
              <a:avLst/>
              <a:gdLst/>
              <a:ahLst/>
              <a:cxnLst/>
              <a:rect l="l" t="t" r="r" b="b"/>
              <a:pathLst>
                <a:path w="111760" h="2027554">
                  <a:moveTo>
                    <a:pt x="10922" y="1920239"/>
                  </a:moveTo>
                  <a:lnTo>
                    <a:pt x="1524" y="1925827"/>
                  </a:lnTo>
                  <a:lnTo>
                    <a:pt x="0" y="1931923"/>
                  </a:lnTo>
                  <a:lnTo>
                    <a:pt x="2667" y="1936622"/>
                  </a:lnTo>
                  <a:lnTo>
                    <a:pt x="56387" y="2027173"/>
                  </a:lnTo>
                  <a:lnTo>
                    <a:pt x="67595" y="2007615"/>
                  </a:lnTo>
                  <a:lnTo>
                    <a:pt x="46355" y="2007615"/>
                  </a:lnTo>
                  <a:lnTo>
                    <a:pt x="46076" y="1970888"/>
                  </a:lnTo>
                  <a:lnTo>
                    <a:pt x="17018" y="1921890"/>
                  </a:lnTo>
                  <a:lnTo>
                    <a:pt x="10922" y="1920239"/>
                  </a:lnTo>
                  <a:close/>
                </a:path>
                <a:path w="111760" h="2027554">
                  <a:moveTo>
                    <a:pt x="46076" y="1970888"/>
                  </a:moveTo>
                  <a:lnTo>
                    <a:pt x="46355" y="2007615"/>
                  </a:lnTo>
                  <a:lnTo>
                    <a:pt x="66167" y="2007362"/>
                  </a:lnTo>
                  <a:lnTo>
                    <a:pt x="66130" y="2002535"/>
                  </a:lnTo>
                  <a:lnTo>
                    <a:pt x="47625" y="2002535"/>
                  </a:lnTo>
                  <a:lnTo>
                    <a:pt x="56093" y="1987778"/>
                  </a:lnTo>
                  <a:lnTo>
                    <a:pt x="46076" y="1970888"/>
                  </a:lnTo>
                  <a:close/>
                </a:path>
                <a:path w="111760" h="2027554">
                  <a:moveTo>
                    <a:pt x="100330" y="1919604"/>
                  </a:moveTo>
                  <a:lnTo>
                    <a:pt x="94234" y="1921255"/>
                  </a:lnTo>
                  <a:lnTo>
                    <a:pt x="91567" y="1925954"/>
                  </a:lnTo>
                  <a:lnTo>
                    <a:pt x="65888" y="1970706"/>
                  </a:lnTo>
                  <a:lnTo>
                    <a:pt x="66167" y="2007362"/>
                  </a:lnTo>
                  <a:lnTo>
                    <a:pt x="46355" y="2007615"/>
                  </a:lnTo>
                  <a:lnTo>
                    <a:pt x="67595" y="2007615"/>
                  </a:lnTo>
                  <a:lnTo>
                    <a:pt x="108712" y="1935860"/>
                  </a:lnTo>
                  <a:lnTo>
                    <a:pt x="111506" y="1931034"/>
                  </a:lnTo>
                  <a:lnTo>
                    <a:pt x="109855" y="1925065"/>
                  </a:lnTo>
                  <a:lnTo>
                    <a:pt x="105029" y="1922272"/>
                  </a:lnTo>
                  <a:lnTo>
                    <a:pt x="100330" y="1919604"/>
                  </a:lnTo>
                  <a:close/>
                </a:path>
                <a:path w="111760" h="2027554">
                  <a:moveTo>
                    <a:pt x="56093" y="1987778"/>
                  </a:moveTo>
                  <a:lnTo>
                    <a:pt x="47625" y="2002535"/>
                  </a:lnTo>
                  <a:lnTo>
                    <a:pt x="64770" y="2002408"/>
                  </a:lnTo>
                  <a:lnTo>
                    <a:pt x="56093" y="1987778"/>
                  </a:lnTo>
                  <a:close/>
                </a:path>
                <a:path w="111760" h="2027554">
                  <a:moveTo>
                    <a:pt x="65888" y="1970706"/>
                  </a:moveTo>
                  <a:lnTo>
                    <a:pt x="56093" y="1987778"/>
                  </a:lnTo>
                  <a:lnTo>
                    <a:pt x="64770" y="2002408"/>
                  </a:lnTo>
                  <a:lnTo>
                    <a:pt x="47625" y="2002535"/>
                  </a:lnTo>
                  <a:lnTo>
                    <a:pt x="66130" y="2002535"/>
                  </a:lnTo>
                  <a:lnTo>
                    <a:pt x="65888" y="1970706"/>
                  </a:lnTo>
                  <a:close/>
                </a:path>
                <a:path w="111760" h="2027554">
                  <a:moveTo>
                    <a:pt x="50926" y="0"/>
                  </a:moveTo>
                  <a:lnTo>
                    <a:pt x="31115" y="253"/>
                  </a:lnTo>
                  <a:lnTo>
                    <a:pt x="46076" y="1970888"/>
                  </a:lnTo>
                  <a:lnTo>
                    <a:pt x="56093" y="1987778"/>
                  </a:lnTo>
                  <a:lnTo>
                    <a:pt x="65888" y="1970706"/>
                  </a:lnTo>
                  <a:lnTo>
                    <a:pt x="50926" y="0"/>
                  </a:lnTo>
                  <a:close/>
                </a:path>
              </a:pathLst>
            </a:custGeom>
            <a:solidFill>
              <a:srgbClr val="481D6C"/>
            </a:solidFill>
          </p:spPr>
          <p:txBody>
            <a:bodyPr wrap="square" lIns="0" tIns="0" rIns="0" bIns="0" rtlCol="0"/>
            <a:lstStyle/>
            <a:p>
              <a:endParaRPr/>
            </a:p>
          </p:txBody>
        </p:sp>
        <p:pic>
          <p:nvPicPr>
            <p:cNvPr id="24" name="object 24"/>
            <p:cNvPicPr/>
            <p:nvPr/>
          </p:nvPicPr>
          <p:blipFill>
            <a:blip r:embed="rId8" cstate="print"/>
            <a:stretch>
              <a:fillRect/>
            </a:stretch>
          </p:blipFill>
          <p:spPr>
            <a:xfrm>
              <a:off x="3153156" y="3933444"/>
              <a:ext cx="3281934" cy="567690"/>
            </a:xfrm>
            <a:prstGeom prst="rect">
              <a:avLst/>
            </a:prstGeom>
          </p:spPr>
        </p:pic>
        <p:pic>
          <p:nvPicPr>
            <p:cNvPr id="25" name="object 25"/>
            <p:cNvPicPr/>
            <p:nvPr/>
          </p:nvPicPr>
          <p:blipFill>
            <a:blip r:embed="rId9" cstate="print"/>
            <a:stretch>
              <a:fillRect/>
            </a:stretch>
          </p:blipFill>
          <p:spPr>
            <a:xfrm>
              <a:off x="3791712" y="4238244"/>
              <a:ext cx="2009393" cy="567690"/>
            </a:xfrm>
            <a:prstGeom prst="rect">
              <a:avLst/>
            </a:prstGeom>
          </p:spPr>
        </p:pic>
        <p:pic>
          <p:nvPicPr>
            <p:cNvPr id="26" name="object 26"/>
            <p:cNvPicPr/>
            <p:nvPr/>
          </p:nvPicPr>
          <p:blipFill>
            <a:blip r:embed="rId10" cstate="print"/>
            <a:stretch>
              <a:fillRect/>
            </a:stretch>
          </p:blipFill>
          <p:spPr>
            <a:xfrm>
              <a:off x="3782568" y="4543044"/>
              <a:ext cx="2027682" cy="567690"/>
            </a:xfrm>
            <a:prstGeom prst="rect">
              <a:avLst/>
            </a:prstGeom>
          </p:spPr>
        </p:pic>
      </p:grpSp>
      <p:grpSp>
        <p:nvGrpSpPr>
          <p:cNvPr id="19" name="object 28"/>
          <p:cNvGrpSpPr/>
          <p:nvPr/>
        </p:nvGrpSpPr>
        <p:grpSpPr>
          <a:xfrm>
            <a:off x="185928" y="5490988"/>
            <a:ext cx="8853170" cy="1335405"/>
            <a:chOff x="185928" y="5490987"/>
            <a:chExt cx="8853170" cy="1335405"/>
          </a:xfrm>
        </p:grpSpPr>
        <p:pic>
          <p:nvPicPr>
            <p:cNvPr id="29" name="object 29"/>
            <p:cNvPicPr/>
            <p:nvPr/>
          </p:nvPicPr>
          <p:blipFill>
            <a:blip r:embed="rId11" cstate="print"/>
            <a:stretch>
              <a:fillRect/>
            </a:stretch>
          </p:blipFill>
          <p:spPr>
            <a:xfrm>
              <a:off x="185928" y="5490987"/>
              <a:ext cx="8852916" cy="1335024"/>
            </a:xfrm>
            <a:prstGeom prst="rect">
              <a:avLst/>
            </a:prstGeom>
          </p:spPr>
        </p:pic>
        <p:pic>
          <p:nvPicPr>
            <p:cNvPr id="30" name="object 30"/>
            <p:cNvPicPr/>
            <p:nvPr/>
          </p:nvPicPr>
          <p:blipFill>
            <a:blip r:embed="rId12" cstate="print"/>
            <a:stretch>
              <a:fillRect/>
            </a:stretch>
          </p:blipFill>
          <p:spPr>
            <a:xfrm>
              <a:off x="720851" y="5626614"/>
              <a:ext cx="7915656" cy="1130795"/>
            </a:xfrm>
            <a:prstGeom prst="rect">
              <a:avLst/>
            </a:prstGeom>
          </p:spPr>
        </p:pic>
        <p:sp>
          <p:nvSpPr>
            <p:cNvPr id="31" name="object 31"/>
            <p:cNvSpPr/>
            <p:nvPr/>
          </p:nvSpPr>
          <p:spPr>
            <a:xfrm>
              <a:off x="252222" y="5519166"/>
              <a:ext cx="8724900" cy="1207135"/>
            </a:xfrm>
            <a:custGeom>
              <a:avLst/>
              <a:gdLst/>
              <a:ahLst/>
              <a:cxnLst/>
              <a:rect l="l" t="t" r="r" b="b"/>
              <a:pathLst>
                <a:path w="8724900" h="1207134">
                  <a:moveTo>
                    <a:pt x="8523732" y="0"/>
                  </a:moveTo>
                  <a:lnTo>
                    <a:pt x="201168" y="0"/>
                  </a:lnTo>
                  <a:lnTo>
                    <a:pt x="155042" y="5313"/>
                  </a:lnTo>
                  <a:lnTo>
                    <a:pt x="112700" y="20447"/>
                  </a:lnTo>
                  <a:lnTo>
                    <a:pt x="75348" y="44195"/>
                  </a:lnTo>
                  <a:lnTo>
                    <a:pt x="44195" y="75348"/>
                  </a:lnTo>
                  <a:lnTo>
                    <a:pt x="20447" y="112700"/>
                  </a:lnTo>
                  <a:lnTo>
                    <a:pt x="5313" y="155042"/>
                  </a:lnTo>
                  <a:lnTo>
                    <a:pt x="0" y="201168"/>
                  </a:lnTo>
                  <a:lnTo>
                    <a:pt x="0" y="1005840"/>
                  </a:lnTo>
                  <a:lnTo>
                    <a:pt x="5313" y="1051965"/>
                  </a:lnTo>
                  <a:lnTo>
                    <a:pt x="20447" y="1094307"/>
                  </a:lnTo>
                  <a:lnTo>
                    <a:pt x="44195" y="1131659"/>
                  </a:lnTo>
                  <a:lnTo>
                    <a:pt x="75348" y="1162812"/>
                  </a:lnTo>
                  <a:lnTo>
                    <a:pt x="112700" y="1186560"/>
                  </a:lnTo>
                  <a:lnTo>
                    <a:pt x="155042" y="1201694"/>
                  </a:lnTo>
                  <a:lnTo>
                    <a:pt x="201168" y="1207008"/>
                  </a:lnTo>
                  <a:lnTo>
                    <a:pt x="8523732" y="1207008"/>
                  </a:lnTo>
                  <a:lnTo>
                    <a:pt x="8569865" y="1201694"/>
                  </a:lnTo>
                  <a:lnTo>
                    <a:pt x="8612210" y="1186560"/>
                  </a:lnTo>
                  <a:lnTo>
                    <a:pt x="8649561" y="1162812"/>
                  </a:lnTo>
                  <a:lnTo>
                    <a:pt x="8680712" y="1131659"/>
                  </a:lnTo>
                  <a:lnTo>
                    <a:pt x="8704457" y="1094307"/>
                  </a:lnTo>
                  <a:lnTo>
                    <a:pt x="8719588" y="1051965"/>
                  </a:lnTo>
                  <a:lnTo>
                    <a:pt x="8724900" y="1005840"/>
                  </a:lnTo>
                  <a:lnTo>
                    <a:pt x="8724900" y="201168"/>
                  </a:lnTo>
                  <a:lnTo>
                    <a:pt x="8719588" y="155042"/>
                  </a:lnTo>
                  <a:lnTo>
                    <a:pt x="8704457" y="112700"/>
                  </a:lnTo>
                  <a:lnTo>
                    <a:pt x="8680712" y="75348"/>
                  </a:lnTo>
                  <a:lnTo>
                    <a:pt x="8649561" y="44195"/>
                  </a:lnTo>
                  <a:lnTo>
                    <a:pt x="8612210" y="20447"/>
                  </a:lnTo>
                  <a:lnTo>
                    <a:pt x="8569865" y="5313"/>
                  </a:lnTo>
                  <a:lnTo>
                    <a:pt x="8523732" y="0"/>
                  </a:lnTo>
                  <a:close/>
                </a:path>
              </a:pathLst>
            </a:custGeom>
            <a:solidFill>
              <a:srgbClr val="F8F1FB"/>
            </a:solidFill>
          </p:spPr>
          <p:txBody>
            <a:bodyPr wrap="square" lIns="0" tIns="0" rIns="0" bIns="0" rtlCol="0"/>
            <a:lstStyle/>
            <a:p>
              <a:endParaRPr/>
            </a:p>
          </p:txBody>
        </p:sp>
        <p:sp>
          <p:nvSpPr>
            <p:cNvPr id="32" name="object 32"/>
            <p:cNvSpPr/>
            <p:nvPr/>
          </p:nvSpPr>
          <p:spPr>
            <a:xfrm>
              <a:off x="252222" y="5519166"/>
              <a:ext cx="8724900" cy="1207135"/>
            </a:xfrm>
            <a:custGeom>
              <a:avLst/>
              <a:gdLst/>
              <a:ahLst/>
              <a:cxnLst/>
              <a:rect l="l" t="t" r="r" b="b"/>
              <a:pathLst>
                <a:path w="8724900" h="1207134">
                  <a:moveTo>
                    <a:pt x="0" y="201168"/>
                  </a:moveTo>
                  <a:lnTo>
                    <a:pt x="5313" y="155042"/>
                  </a:lnTo>
                  <a:lnTo>
                    <a:pt x="20447" y="112700"/>
                  </a:lnTo>
                  <a:lnTo>
                    <a:pt x="44195" y="75348"/>
                  </a:lnTo>
                  <a:lnTo>
                    <a:pt x="75348" y="44195"/>
                  </a:lnTo>
                  <a:lnTo>
                    <a:pt x="112700" y="20447"/>
                  </a:lnTo>
                  <a:lnTo>
                    <a:pt x="155042" y="5313"/>
                  </a:lnTo>
                  <a:lnTo>
                    <a:pt x="201168" y="0"/>
                  </a:lnTo>
                  <a:lnTo>
                    <a:pt x="8523732" y="0"/>
                  </a:lnTo>
                  <a:lnTo>
                    <a:pt x="8569865" y="5313"/>
                  </a:lnTo>
                  <a:lnTo>
                    <a:pt x="8612210" y="20447"/>
                  </a:lnTo>
                  <a:lnTo>
                    <a:pt x="8649561" y="44195"/>
                  </a:lnTo>
                  <a:lnTo>
                    <a:pt x="8680712" y="75348"/>
                  </a:lnTo>
                  <a:lnTo>
                    <a:pt x="8704457" y="112700"/>
                  </a:lnTo>
                  <a:lnTo>
                    <a:pt x="8719588" y="155042"/>
                  </a:lnTo>
                  <a:lnTo>
                    <a:pt x="8724900" y="201168"/>
                  </a:lnTo>
                  <a:lnTo>
                    <a:pt x="8724900" y="1005840"/>
                  </a:lnTo>
                  <a:lnTo>
                    <a:pt x="8719588" y="1051965"/>
                  </a:lnTo>
                  <a:lnTo>
                    <a:pt x="8704457" y="1094307"/>
                  </a:lnTo>
                  <a:lnTo>
                    <a:pt x="8680712" y="1131659"/>
                  </a:lnTo>
                  <a:lnTo>
                    <a:pt x="8649561" y="1162812"/>
                  </a:lnTo>
                  <a:lnTo>
                    <a:pt x="8612210" y="1186560"/>
                  </a:lnTo>
                  <a:lnTo>
                    <a:pt x="8569865" y="1201694"/>
                  </a:lnTo>
                  <a:lnTo>
                    <a:pt x="8523732" y="1207008"/>
                  </a:lnTo>
                  <a:lnTo>
                    <a:pt x="201168" y="1207008"/>
                  </a:lnTo>
                  <a:lnTo>
                    <a:pt x="155042" y="1201694"/>
                  </a:lnTo>
                  <a:lnTo>
                    <a:pt x="112700" y="1186560"/>
                  </a:lnTo>
                  <a:lnTo>
                    <a:pt x="75348" y="1162812"/>
                  </a:lnTo>
                  <a:lnTo>
                    <a:pt x="44195" y="1131659"/>
                  </a:lnTo>
                  <a:lnTo>
                    <a:pt x="20447" y="1094307"/>
                  </a:lnTo>
                  <a:lnTo>
                    <a:pt x="5313" y="1051965"/>
                  </a:lnTo>
                  <a:lnTo>
                    <a:pt x="0" y="1005840"/>
                  </a:lnTo>
                  <a:lnTo>
                    <a:pt x="0" y="201168"/>
                  </a:lnTo>
                  <a:close/>
                </a:path>
              </a:pathLst>
            </a:custGeom>
            <a:ln w="25908">
              <a:solidFill>
                <a:srgbClr val="F0CCEF"/>
              </a:solidFill>
            </a:ln>
          </p:spPr>
          <p:txBody>
            <a:bodyPr wrap="square" lIns="0" tIns="0" rIns="0" bIns="0" rtlCol="0"/>
            <a:lstStyle/>
            <a:p>
              <a:endParaRPr/>
            </a:p>
          </p:txBody>
        </p:sp>
      </p:grpSp>
      <p:sp>
        <p:nvSpPr>
          <p:cNvPr id="33" name="object 33"/>
          <p:cNvSpPr txBox="1"/>
          <p:nvPr/>
        </p:nvSpPr>
        <p:spPr>
          <a:xfrm>
            <a:off x="899263" y="5692546"/>
            <a:ext cx="7496809" cy="843821"/>
          </a:xfrm>
          <a:prstGeom prst="rect">
            <a:avLst/>
          </a:prstGeom>
        </p:spPr>
        <p:txBody>
          <a:bodyPr vert="horz" wrap="square" lIns="0" tIns="12700" rIns="0" bIns="0" rtlCol="0">
            <a:spAutoFit/>
          </a:bodyPr>
          <a:lstStyle/>
          <a:p>
            <a:pPr marR="60325" algn="ctr">
              <a:lnSpc>
                <a:spcPct val="100000"/>
              </a:lnSpc>
              <a:spcBef>
                <a:spcPts val="100"/>
              </a:spcBef>
            </a:pPr>
            <a:r>
              <a:rPr sz="1800" b="1" dirty="0">
                <a:solidFill>
                  <a:srgbClr val="4F1F76"/>
                </a:solidFill>
                <a:latin typeface="Trebuchet MS"/>
                <a:cs typeface="Trebuchet MS"/>
              </a:rPr>
              <a:t>Все,</a:t>
            </a:r>
            <a:r>
              <a:rPr sz="1800" b="1" spc="-45" dirty="0">
                <a:solidFill>
                  <a:srgbClr val="4F1F76"/>
                </a:solidFill>
                <a:latin typeface="Trebuchet MS"/>
                <a:cs typeface="Trebuchet MS"/>
              </a:rPr>
              <a:t> </a:t>
            </a:r>
            <a:r>
              <a:rPr sz="1800" b="1" dirty="0">
                <a:solidFill>
                  <a:srgbClr val="4F1F76"/>
                </a:solidFill>
                <a:latin typeface="Trebuchet MS"/>
                <a:cs typeface="Trebuchet MS"/>
              </a:rPr>
              <a:t>что</a:t>
            </a:r>
            <a:r>
              <a:rPr sz="1800" b="1" spc="-20" dirty="0">
                <a:solidFill>
                  <a:srgbClr val="4F1F76"/>
                </a:solidFill>
                <a:latin typeface="Trebuchet MS"/>
                <a:cs typeface="Trebuchet MS"/>
              </a:rPr>
              <a:t> </a:t>
            </a:r>
            <a:r>
              <a:rPr sz="1800" b="1" dirty="0">
                <a:solidFill>
                  <a:srgbClr val="4F1F76"/>
                </a:solidFill>
                <a:latin typeface="Trebuchet MS"/>
                <a:cs typeface="Trebuchet MS"/>
              </a:rPr>
              <a:t>человек</a:t>
            </a:r>
            <a:r>
              <a:rPr sz="1800" b="1" spc="-45" dirty="0">
                <a:solidFill>
                  <a:srgbClr val="4F1F76"/>
                </a:solidFill>
                <a:latin typeface="Trebuchet MS"/>
                <a:cs typeface="Trebuchet MS"/>
              </a:rPr>
              <a:t> </a:t>
            </a:r>
            <a:r>
              <a:rPr sz="1800" b="1" dirty="0">
                <a:solidFill>
                  <a:srgbClr val="4F1F76"/>
                </a:solidFill>
                <a:latin typeface="Trebuchet MS"/>
                <a:cs typeface="Trebuchet MS"/>
              </a:rPr>
              <a:t>узнает,</a:t>
            </a:r>
            <a:r>
              <a:rPr sz="1800" b="1" spc="-15" dirty="0">
                <a:solidFill>
                  <a:srgbClr val="4F1F76"/>
                </a:solidFill>
                <a:latin typeface="Trebuchet MS"/>
                <a:cs typeface="Trebuchet MS"/>
              </a:rPr>
              <a:t> </a:t>
            </a:r>
            <a:r>
              <a:rPr sz="1800" b="1" dirty="0">
                <a:solidFill>
                  <a:srgbClr val="4F1F76"/>
                </a:solidFill>
                <a:latin typeface="Trebuchet MS"/>
                <a:cs typeface="Trebuchet MS"/>
              </a:rPr>
              <a:t>чем</a:t>
            </a:r>
            <a:r>
              <a:rPr sz="1800" b="1" spc="-25" dirty="0">
                <a:solidFill>
                  <a:srgbClr val="4F1F76"/>
                </a:solidFill>
                <a:latin typeface="Trebuchet MS"/>
                <a:cs typeface="Trebuchet MS"/>
              </a:rPr>
              <a:t> </a:t>
            </a:r>
            <a:r>
              <a:rPr sz="1800" b="1" dirty="0">
                <a:solidFill>
                  <a:srgbClr val="4F1F76"/>
                </a:solidFill>
                <a:latin typeface="Trebuchet MS"/>
                <a:cs typeface="Trebuchet MS"/>
              </a:rPr>
              <a:t>он</a:t>
            </a:r>
            <a:r>
              <a:rPr sz="1800" b="1" spc="-40" dirty="0">
                <a:solidFill>
                  <a:srgbClr val="4F1F76"/>
                </a:solidFill>
                <a:latin typeface="Trebuchet MS"/>
                <a:cs typeface="Trebuchet MS"/>
              </a:rPr>
              <a:t> </a:t>
            </a:r>
            <a:r>
              <a:rPr sz="1800" b="1" dirty="0">
                <a:solidFill>
                  <a:srgbClr val="4F1F76"/>
                </a:solidFill>
                <a:latin typeface="Trebuchet MS"/>
                <a:cs typeface="Trebuchet MS"/>
              </a:rPr>
              <a:t>овладевает,</a:t>
            </a:r>
            <a:r>
              <a:rPr sz="1800" b="1" spc="-55" dirty="0">
                <a:solidFill>
                  <a:srgbClr val="4F1F76"/>
                </a:solidFill>
                <a:latin typeface="Trebuchet MS"/>
                <a:cs typeface="Trebuchet MS"/>
              </a:rPr>
              <a:t> </a:t>
            </a:r>
            <a:r>
              <a:rPr sz="1800" b="1" dirty="0">
                <a:solidFill>
                  <a:srgbClr val="4F1F76"/>
                </a:solidFill>
                <a:latin typeface="Trebuchet MS"/>
                <a:cs typeface="Trebuchet MS"/>
              </a:rPr>
              <a:t>что</a:t>
            </a:r>
            <a:r>
              <a:rPr sz="1800" b="1" spc="-30" dirty="0">
                <a:solidFill>
                  <a:srgbClr val="4F1F76"/>
                </a:solidFill>
                <a:latin typeface="Trebuchet MS"/>
                <a:cs typeface="Trebuchet MS"/>
              </a:rPr>
              <a:t> </a:t>
            </a:r>
            <a:r>
              <a:rPr sz="1800" b="1" dirty="0">
                <a:solidFill>
                  <a:srgbClr val="4F1F76"/>
                </a:solidFill>
                <a:latin typeface="Trebuchet MS"/>
                <a:cs typeface="Trebuchet MS"/>
              </a:rPr>
              <a:t>его</a:t>
            </a:r>
            <a:r>
              <a:rPr sz="1800" b="1" spc="-20" dirty="0">
                <a:solidFill>
                  <a:srgbClr val="4F1F76"/>
                </a:solidFill>
                <a:latin typeface="Trebuchet MS"/>
                <a:cs typeface="Trebuchet MS"/>
              </a:rPr>
              <a:t> </a:t>
            </a:r>
            <a:r>
              <a:rPr sz="1800" b="1" dirty="0">
                <a:solidFill>
                  <a:srgbClr val="4F1F76"/>
                </a:solidFill>
                <a:latin typeface="Trebuchet MS"/>
                <a:cs typeface="Trebuchet MS"/>
              </a:rPr>
              <a:t>волнует</a:t>
            </a:r>
            <a:r>
              <a:rPr sz="1800" b="1" spc="-55" dirty="0">
                <a:solidFill>
                  <a:srgbClr val="4F1F76"/>
                </a:solidFill>
                <a:latin typeface="Trebuchet MS"/>
                <a:cs typeface="Trebuchet MS"/>
              </a:rPr>
              <a:t> </a:t>
            </a:r>
            <a:r>
              <a:rPr sz="1800" b="1" spc="-50" dirty="0">
                <a:solidFill>
                  <a:srgbClr val="4F1F76"/>
                </a:solidFill>
                <a:latin typeface="Trebuchet MS"/>
                <a:cs typeface="Trebuchet MS"/>
              </a:rPr>
              <a:t>и</a:t>
            </a:r>
            <a:endParaRPr sz="1800">
              <a:latin typeface="Trebuchet MS"/>
              <a:cs typeface="Trebuchet MS"/>
            </a:endParaRPr>
          </a:p>
          <a:p>
            <a:pPr marR="57150" algn="ctr">
              <a:lnSpc>
                <a:spcPct val="100000"/>
              </a:lnSpc>
            </a:pPr>
            <a:r>
              <a:rPr sz="1800" b="1" dirty="0">
                <a:solidFill>
                  <a:srgbClr val="4F1F76"/>
                </a:solidFill>
                <a:latin typeface="Trebuchet MS"/>
                <a:cs typeface="Trebuchet MS"/>
              </a:rPr>
              <a:t>привлекает,</a:t>
            </a:r>
            <a:r>
              <a:rPr sz="1800" b="1" spc="-55" dirty="0">
                <a:solidFill>
                  <a:srgbClr val="4F1F76"/>
                </a:solidFill>
                <a:latin typeface="Trebuchet MS"/>
                <a:cs typeface="Trebuchet MS"/>
              </a:rPr>
              <a:t> </a:t>
            </a:r>
            <a:r>
              <a:rPr sz="1800" b="1" dirty="0">
                <a:solidFill>
                  <a:srgbClr val="4F1F76"/>
                </a:solidFill>
                <a:latin typeface="Trebuchet MS"/>
                <a:cs typeface="Trebuchet MS"/>
              </a:rPr>
              <a:t>–</a:t>
            </a:r>
            <a:r>
              <a:rPr sz="1800" b="1" spc="-15" dirty="0">
                <a:solidFill>
                  <a:srgbClr val="4F1F76"/>
                </a:solidFill>
                <a:latin typeface="Trebuchet MS"/>
                <a:cs typeface="Trebuchet MS"/>
              </a:rPr>
              <a:t> </a:t>
            </a:r>
            <a:r>
              <a:rPr sz="1800" b="1" dirty="0">
                <a:solidFill>
                  <a:srgbClr val="4F1F76"/>
                </a:solidFill>
                <a:latin typeface="Trebuchet MS"/>
                <a:cs typeface="Trebuchet MS"/>
              </a:rPr>
              <a:t>это</a:t>
            </a:r>
            <a:r>
              <a:rPr sz="1800" b="1" spc="-30" dirty="0">
                <a:solidFill>
                  <a:srgbClr val="4F1F76"/>
                </a:solidFill>
                <a:latin typeface="Trebuchet MS"/>
                <a:cs typeface="Trebuchet MS"/>
              </a:rPr>
              <a:t> </a:t>
            </a:r>
            <a:r>
              <a:rPr sz="1800" b="1" dirty="0">
                <a:solidFill>
                  <a:srgbClr val="4F1F76"/>
                </a:solidFill>
                <a:latin typeface="Trebuchet MS"/>
                <a:cs typeface="Trebuchet MS"/>
              </a:rPr>
              <a:t>результат</a:t>
            </a:r>
            <a:r>
              <a:rPr sz="1800" b="1" spc="-15" dirty="0">
                <a:solidFill>
                  <a:srgbClr val="4F1F76"/>
                </a:solidFill>
                <a:latin typeface="Trebuchet MS"/>
                <a:cs typeface="Trebuchet MS"/>
              </a:rPr>
              <a:t> </a:t>
            </a:r>
            <a:r>
              <a:rPr sz="1800" b="1" dirty="0">
                <a:solidFill>
                  <a:srgbClr val="4F1F76"/>
                </a:solidFill>
                <a:latin typeface="Trebuchet MS"/>
                <a:cs typeface="Trebuchet MS"/>
              </a:rPr>
              <a:t>его</a:t>
            </a:r>
            <a:r>
              <a:rPr sz="1800" b="1" spc="-25" dirty="0">
                <a:solidFill>
                  <a:srgbClr val="4F1F76"/>
                </a:solidFill>
                <a:latin typeface="Trebuchet MS"/>
                <a:cs typeface="Trebuchet MS"/>
              </a:rPr>
              <a:t> </a:t>
            </a:r>
            <a:r>
              <a:rPr sz="1800" b="1" dirty="0">
                <a:solidFill>
                  <a:srgbClr val="4F1F76"/>
                </a:solidFill>
                <a:latin typeface="Trebuchet MS"/>
                <a:cs typeface="Trebuchet MS"/>
              </a:rPr>
              <a:t>общения</a:t>
            </a:r>
            <a:r>
              <a:rPr sz="1800" b="1" spc="-10" dirty="0">
                <a:solidFill>
                  <a:srgbClr val="4F1F76"/>
                </a:solidFill>
                <a:latin typeface="Trebuchet MS"/>
                <a:cs typeface="Trebuchet MS"/>
              </a:rPr>
              <a:t> </a:t>
            </a:r>
            <a:r>
              <a:rPr sz="1800" b="1" dirty="0">
                <a:solidFill>
                  <a:srgbClr val="4F1F76"/>
                </a:solidFill>
                <a:latin typeface="Trebuchet MS"/>
                <a:cs typeface="Trebuchet MS"/>
              </a:rPr>
              <a:t>с</a:t>
            </a:r>
            <a:r>
              <a:rPr sz="1800" b="1" spc="-20" dirty="0">
                <a:solidFill>
                  <a:srgbClr val="4F1F76"/>
                </a:solidFill>
                <a:latin typeface="Trebuchet MS"/>
                <a:cs typeface="Trebuchet MS"/>
              </a:rPr>
              <a:t> </a:t>
            </a:r>
            <a:r>
              <a:rPr sz="1800" b="1" spc="-10" dirty="0">
                <a:solidFill>
                  <a:srgbClr val="4F1F76"/>
                </a:solidFill>
                <a:latin typeface="Trebuchet MS"/>
                <a:cs typeface="Trebuchet MS"/>
              </a:rPr>
              <a:t>окружающими,</a:t>
            </a:r>
            <a:endParaRPr sz="1800">
              <a:latin typeface="Trebuchet MS"/>
              <a:cs typeface="Trebuchet MS"/>
            </a:endParaRPr>
          </a:p>
          <a:p>
            <a:pPr algn="ctr">
              <a:lnSpc>
                <a:spcPct val="100000"/>
              </a:lnSpc>
            </a:pPr>
            <a:r>
              <a:rPr sz="1800" b="1" dirty="0">
                <a:solidFill>
                  <a:srgbClr val="4F1F76"/>
                </a:solidFill>
                <a:latin typeface="Trebuchet MS"/>
                <a:cs typeface="Trebuchet MS"/>
              </a:rPr>
              <a:t>главный</a:t>
            </a:r>
            <a:r>
              <a:rPr sz="1800" b="1" spc="-95" dirty="0">
                <a:solidFill>
                  <a:srgbClr val="4F1F76"/>
                </a:solidFill>
                <a:latin typeface="Trebuchet MS"/>
                <a:cs typeface="Trebuchet MS"/>
              </a:rPr>
              <a:t> </a:t>
            </a:r>
            <a:r>
              <a:rPr sz="1800" b="1" dirty="0">
                <a:solidFill>
                  <a:srgbClr val="4F1F76"/>
                </a:solidFill>
                <a:latin typeface="Trebuchet MS"/>
                <a:cs typeface="Trebuchet MS"/>
              </a:rPr>
              <a:t>источник</a:t>
            </a:r>
            <a:r>
              <a:rPr sz="1800" b="1" spc="-65" dirty="0">
                <a:solidFill>
                  <a:srgbClr val="4F1F76"/>
                </a:solidFill>
                <a:latin typeface="Trebuchet MS"/>
                <a:cs typeface="Trebuchet MS"/>
              </a:rPr>
              <a:t> </a:t>
            </a:r>
            <a:r>
              <a:rPr sz="1800" b="1" dirty="0">
                <a:solidFill>
                  <a:srgbClr val="4F1F76"/>
                </a:solidFill>
                <a:latin typeface="Trebuchet MS"/>
                <a:cs typeface="Trebuchet MS"/>
              </a:rPr>
              <a:t>психического</a:t>
            </a:r>
            <a:r>
              <a:rPr sz="1800" b="1" spc="-65" dirty="0">
                <a:solidFill>
                  <a:srgbClr val="4F1F76"/>
                </a:solidFill>
                <a:latin typeface="Trebuchet MS"/>
                <a:cs typeface="Trebuchet MS"/>
              </a:rPr>
              <a:t> </a:t>
            </a:r>
            <a:r>
              <a:rPr sz="1800" b="1" dirty="0">
                <a:solidFill>
                  <a:srgbClr val="4F1F76"/>
                </a:solidFill>
                <a:latin typeface="Trebuchet MS"/>
                <a:cs typeface="Trebuchet MS"/>
              </a:rPr>
              <a:t>и</a:t>
            </a:r>
            <a:r>
              <a:rPr sz="1800" b="1" spc="-80" dirty="0">
                <a:solidFill>
                  <a:srgbClr val="4F1F76"/>
                </a:solidFill>
                <a:latin typeface="Trebuchet MS"/>
                <a:cs typeface="Trebuchet MS"/>
              </a:rPr>
              <a:t> </a:t>
            </a:r>
            <a:r>
              <a:rPr sz="1800" b="1" dirty="0">
                <a:solidFill>
                  <a:srgbClr val="4F1F76"/>
                </a:solidFill>
                <a:latin typeface="Trebuchet MS"/>
                <a:cs typeface="Trebuchet MS"/>
              </a:rPr>
              <a:t>личностного</a:t>
            </a:r>
            <a:r>
              <a:rPr sz="1800" b="1" spc="-70" dirty="0">
                <a:solidFill>
                  <a:srgbClr val="4F1F76"/>
                </a:solidFill>
                <a:latin typeface="Trebuchet MS"/>
                <a:cs typeface="Trebuchet MS"/>
              </a:rPr>
              <a:t> </a:t>
            </a:r>
            <a:r>
              <a:rPr sz="1800" b="1" dirty="0">
                <a:solidFill>
                  <a:srgbClr val="4F1F76"/>
                </a:solidFill>
                <a:latin typeface="Trebuchet MS"/>
                <a:cs typeface="Trebuchet MS"/>
              </a:rPr>
              <a:t>развития</a:t>
            </a:r>
            <a:r>
              <a:rPr sz="1800" b="1" spc="-85" dirty="0">
                <a:solidFill>
                  <a:srgbClr val="4F1F76"/>
                </a:solidFill>
                <a:latin typeface="Trebuchet MS"/>
                <a:cs typeface="Trebuchet MS"/>
              </a:rPr>
              <a:t> </a:t>
            </a:r>
            <a:r>
              <a:rPr sz="1800" b="1" spc="-10" dirty="0">
                <a:solidFill>
                  <a:srgbClr val="4F1F76"/>
                </a:solidFill>
                <a:latin typeface="Trebuchet MS"/>
                <a:cs typeface="Trebuchet MS"/>
              </a:rPr>
              <a:t>человека</a:t>
            </a:r>
            <a:endParaRPr sz="1800">
              <a:latin typeface="Trebuchet MS"/>
              <a:cs typeface="Trebuchet MS"/>
            </a:endParaRPr>
          </a:p>
        </p:txBody>
      </p:sp>
      <p:pic>
        <p:nvPicPr>
          <p:cNvPr id="34" name="object 34"/>
          <p:cNvPicPr/>
          <p:nvPr/>
        </p:nvPicPr>
        <p:blipFill>
          <a:blip r:embed="rId13" cstate="print"/>
          <a:stretch>
            <a:fillRect/>
          </a:stretch>
        </p:blipFill>
        <p:spPr>
          <a:xfrm>
            <a:off x="6947916" y="4501896"/>
            <a:ext cx="1115568" cy="111556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52400"/>
            <a:ext cx="8229600" cy="949926"/>
          </a:xfrm>
          <a:prstGeom prst="rect">
            <a:avLst/>
          </a:prstGeom>
        </p:spPr>
        <p:txBody>
          <a:bodyPr vert="horz" wrap="square" lIns="0" tIns="209219" rIns="0" bIns="0" rtlCol="0">
            <a:spAutoFit/>
          </a:bodyPr>
          <a:lstStyle/>
          <a:p>
            <a:pPr marL="562610" marR="5080" indent="259079" algn="ctr">
              <a:lnSpc>
                <a:spcPct val="100000"/>
              </a:lnSpc>
              <a:spcBef>
                <a:spcPts val="95"/>
              </a:spcBef>
            </a:pPr>
            <a:r>
              <a:rPr sz="2400" b="1" dirty="0">
                <a:solidFill>
                  <a:srgbClr val="7030A0"/>
                </a:solidFill>
                <a:effectLst/>
                <a:latin typeface="Bookman Old Style" pitchFamily="18" charset="0"/>
              </a:rPr>
              <a:t>Успешная</a:t>
            </a:r>
            <a:r>
              <a:rPr sz="2400" b="1" spc="-180" dirty="0">
                <a:solidFill>
                  <a:srgbClr val="7030A0"/>
                </a:solidFill>
                <a:effectLst/>
                <a:latin typeface="Bookman Old Style" pitchFamily="18" charset="0"/>
              </a:rPr>
              <a:t> </a:t>
            </a:r>
            <a:r>
              <a:rPr sz="2400" b="1" dirty="0">
                <a:solidFill>
                  <a:srgbClr val="7030A0"/>
                </a:solidFill>
                <a:effectLst/>
                <a:latin typeface="Bookman Old Style" pitchFamily="18" charset="0"/>
              </a:rPr>
              <a:t>организация</a:t>
            </a:r>
            <a:r>
              <a:rPr sz="2400" b="1" spc="-175" dirty="0">
                <a:solidFill>
                  <a:srgbClr val="7030A0"/>
                </a:solidFill>
                <a:effectLst/>
                <a:latin typeface="Bookman Old Style" pitchFamily="18" charset="0"/>
              </a:rPr>
              <a:t> </a:t>
            </a:r>
            <a:r>
              <a:rPr sz="2400" b="1" spc="-10" dirty="0">
                <a:solidFill>
                  <a:srgbClr val="7030A0"/>
                </a:solidFill>
                <a:effectLst/>
                <a:latin typeface="Bookman Old Style" pitchFamily="18" charset="0"/>
              </a:rPr>
              <a:t>образовательного </a:t>
            </a:r>
            <a:r>
              <a:rPr sz="2400" b="1" dirty="0">
                <a:solidFill>
                  <a:srgbClr val="7030A0"/>
                </a:solidFill>
                <a:effectLst/>
                <a:latin typeface="Bookman Old Style" pitchFamily="18" charset="0"/>
              </a:rPr>
              <a:t>процесса</a:t>
            </a:r>
            <a:r>
              <a:rPr sz="2400" b="1" spc="-150" dirty="0">
                <a:solidFill>
                  <a:srgbClr val="7030A0"/>
                </a:solidFill>
                <a:effectLst/>
                <a:latin typeface="Bookman Old Style" pitchFamily="18" charset="0"/>
              </a:rPr>
              <a:t> </a:t>
            </a:r>
            <a:r>
              <a:rPr sz="2400" b="1" dirty="0">
                <a:solidFill>
                  <a:srgbClr val="7030A0"/>
                </a:solidFill>
                <a:effectLst/>
                <a:latin typeface="Bookman Old Style" pitchFamily="18" charset="0"/>
              </a:rPr>
              <a:t>посредством</a:t>
            </a:r>
            <a:r>
              <a:rPr sz="2400" b="1" spc="-165" dirty="0">
                <a:solidFill>
                  <a:srgbClr val="7030A0"/>
                </a:solidFill>
                <a:effectLst/>
                <a:latin typeface="Bookman Old Style" pitchFamily="18" charset="0"/>
              </a:rPr>
              <a:t> </a:t>
            </a:r>
            <a:r>
              <a:rPr sz="2400" b="1" dirty="0">
                <a:solidFill>
                  <a:srgbClr val="7030A0"/>
                </a:solidFill>
                <a:effectLst/>
                <a:latin typeface="Bookman Old Style" pitchFamily="18" charset="0"/>
              </a:rPr>
              <a:t>подлинного</a:t>
            </a:r>
            <a:r>
              <a:rPr sz="2400" b="1" spc="-165" dirty="0">
                <a:solidFill>
                  <a:srgbClr val="7030A0"/>
                </a:solidFill>
                <a:effectLst/>
                <a:latin typeface="Bookman Old Style" pitchFamily="18" charset="0"/>
              </a:rPr>
              <a:t> </a:t>
            </a:r>
            <a:r>
              <a:rPr sz="2400" b="1" spc="-10" dirty="0">
                <a:solidFill>
                  <a:srgbClr val="7030A0"/>
                </a:solidFill>
                <a:effectLst/>
                <a:latin typeface="Bookman Old Style" pitchFamily="18" charset="0"/>
              </a:rPr>
              <a:t>общения</a:t>
            </a:r>
            <a:endParaRPr sz="2400" b="1">
              <a:solidFill>
                <a:srgbClr val="7030A0"/>
              </a:solidFill>
              <a:effectLst/>
              <a:latin typeface="Bookman Old Style" pitchFamily="18" charset="0"/>
            </a:endParaRPr>
          </a:p>
        </p:txBody>
      </p:sp>
      <p:pic>
        <p:nvPicPr>
          <p:cNvPr id="3" name="object 3"/>
          <p:cNvPicPr/>
          <p:nvPr/>
        </p:nvPicPr>
        <p:blipFill>
          <a:blip r:embed="rId2" cstate="print"/>
          <a:stretch>
            <a:fillRect/>
          </a:stretch>
        </p:blipFill>
        <p:spPr>
          <a:xfrm>
            <a:off x="1263396" y="1679448"/>
            <a:ext cx="6982206" cy="1396747"/>
          </a:xfrm>
          <a:prstGeom prst="rect">
            <a:avLst/>
          </a:prstGeom>
        </p:spPr>
      </p:pic>
      <p:sp>
        <p:nvSpPr>
          <p:cNvPr id="4" name="object 4"/>
          <p:cNvSpPr txBox="1"/>
          <p:nvPr/>
        </p:nvSpPr>
        <p:spPr>
          <a:xfrm>
            <a:off x="2536953" y="1842898"/>
            <a:ext cx="5285105" cy="925253"/>
          </a:xfrm>
          <a:prstGeom prst="rect">
            <a:avLst/>
          </a:prstGeom>
        </p:spPr>
        <p:txBody>
          <a:bodyPr vert="horz" wrap="square" lIns="0" tIns="70485" rIns="0" bIns="0" rtlCol="0">
            <a:spAutoFit/>
          </a:bodyPr>
          <a:lstStyle/>
          <a:p>
            <a:pPr marR="59690" algn="ctr">
              <a:lnSpc>
                <a:spcPct val="100000"/>
              </a:lnSpc>
              <a:spcBef>
                <a:spcPts val="555"/>
              </a:spcBef>
            </a:pPr>
            <a:r>
              <a:rPr sz="1800" b="1" dirty="0">
                <a:solidFill>
                  <a:srgbClr val="481D6C"/>
                </a:solidFill>
                <a:latin typeface="Trebuchet MS"/>
                <a:cs typeface="Trebuchet MS"/>
              </a:rPr>
              <a:t>Общий</a:t>
            </a:r>
            <a:r>
              <a:rPr sz="1800" b="1" spc="-70" dirty="0">
                <a:solidFill>
                  <a:srgbClr val="481D6C"/>
                </a:solidFill>
                <a:latin typeface="Trebuchet MS"/>
                <a:cs typeface="Trebuchet MS"/>
              </a:rPr>
              <a:t> </a:t>
            </a:r>
            <a:r>
              <a:rPr sz="1800" b="1" spc="-10" dirty="0">
                <a:solidFill>
                  <a:srgbClr val="481D6C"/>
                </a:solidFill>
                <a:latin typeface="Trebuchet MS"/>
                <a:cs typeface="Trebuchet MS"/>
              </a:rPr>
              <a:t>контекст</a:t>
            </a:r>
            <a:endParaRPr sz="1800">
              <a:latin typeface="Trebuchet MS"/>
              <a:cs typeface="Trebuchet MS"/>
            </a:endParaRPr>
          </a:p>
          <a:p>
            <a:pPr algn="ctr">
              <a:lnSpc>
                <a:spcPts val="2020"/>
              </a:lnSpc>
              <a:spcBef>
                <a:spcPts val="455"/>
              </a:spcBef>
            </a:pPr>
            <a:r>
              <a:rPr sz="1800" b="1" dirty="0">
                <a:solidFill>
                  <a:srgbClr val="481D6C"/>
                </a:solidFill>
                <a:latin typeface="Trebuchet MS"/>
                <a:cs typeface="Trebuchet MS"/>
              </a:rPr>
              <a:t>(наличие</a:t>
            </a:r>
            <a:r>
              <a:rPr sz="1800" b="1" spc="-70" dirty="0">
                <a:solidFill>
                  <a:srgbClr val="481D6C"/>
                </a:solidFill>
                <a:latin typeface="Trebuchet MS"/>
                <a:cs typeface="Trebuchet MS"/>
              </a:rPr>
              <a:t> </a:t>
            </a:r>
            <a:r>
              <a:rPr sz="1800" b="1" dirty="0">
                <a:solidFill>
                  <a:srgbClr val="481D6C"/>
                </a:solidFill>
                <a:latin typeface="Trebuchet MS"/>
                <a:cs typeface="Trebuchet MS"/>
              </a:rPr>
              <a:t>смыслового</a:t>
            </a:r>
            <a:r>
              <a:rPr sz="1800" b="1" spc="-30" dirty="0">
                <a:solidFill>
                  <a:srgbClr val="481D6C"/>
                </a:solidFill>
                <a:latin typeface="Trebuchet MS"/>
                <a:cs typeface="Trebuchet MS"/>
              </a:rPr>
              <a:t> </a:t>
            </a:r>
            <a:r>
              <a:rPr sz="1800" b="1" dirty="0">
                <a:solidFill>
                  <a:srgbClr val="481D6C"/>
                </a:solidFill>
                <a:latin typeface="Trebuchet MS"/>
                <a:cs typeface="Trebuchet MS"/>
              </a:rPr>
              <a:t>поля</a:t>
            </a:r>
            <a:r>
              <a:rPr sz="1800" b="1" spc="-55" dirty="0">
                <a:solidFill>
                  <a:srgbClr val="481D6C"/>
                </a:solidFill>
                <a:latin typeface="Trebuchet MS"/>
                <a:cs typeface="Trebuchet MS"/>
              </a:rPr>
              <a:t> </a:t>
            </a:r>
            <a:r>
              <a:rPr sz="1800" b="1" spc="-10" dirty="0">
                <a:solidFill>
                  <a:srgbClr val="481D6C"/>
                </a:solidFill>
                <a:latin typeface="Trebuchet MS"/>
                <a:cs typeface="Trebuchet MS"/>
              </a:rPr>
              <a:t>(взаимопонимания)</a:t>
            </a:r>
            <a:endParaRPr sz="1800">
              <a:latin typeface="Trebuchet MS"/>
              <a:cs typeface="Trebuchet MS"/>
            </a:endParaRPr>
          </a:p>
          <a:p>
            <a:pPr marR="60325" algn="ctr">
              <a:lnSpc>
                <a:spcPts val="2020"/>
              </a:lnSpc>
            </a:pPr>
            <a:r>
              <a:rPr sz="1800" b="1" dirty="0">
                <a:solidFill>
                  <a:srgbClr val="481D6C"/>
                </a:solidFill>
                <a:latin typeface="Trebuchet MS"/>
                <a:cs typeface="Trebuchet MS"/>
              </a:rPr>
              <a:t>между</a:t>
            </a:r>
            <a:r>
              <a:rPr sz="1800" b="1" spc="-15" dirty="0">
                <a:solidFill>
                  <a:srgbClr val="481D6C"/>
                </a:solidFill>
                <a:latin typeface="Trebuchet MS"/>
                <a:cs typeface="Trebuchet MS"/>
              </a:rPr>
              <a:t> </a:t>
            </a:r>
            <a:r>
              <a:rPr sz="1800" b="1" dirty="0">
                <a:solidFill>
                  <a:srgbClr val="481D6C"/>
                </a:solidFill>
                <a:latin typeface="Trebuchet MS"/>
                <a:cs typeface="Trebuchet MS"/>
              </a:rPr>
              <a:t>учителем</a:t>
            </a:r>
            <a:r>
              <a:rPr sz="1800" b="1" spc="-15" dirty="0">
                <a:solidFill>
                  <a:srgbClr val="481D6C"/>
                </a:solidFill>
                <a:latin typeface="Trebuchet MS"/>
                <a:cs typeface="Trebuchet MS"/>
              </a:rPr>
              <a:t> </a:t>
            </a:r>
            <a:r>
              <a:rPr sz="1800" b="1" dirty="0">
                <a:solidFill>
                  <a:srgbClr val="481D6C"/>
                </a:solidFill>
                <a:latin typeface="Trebuchet MS"/>
                <a:cs typeface="Trebuchet MS"/>
              </a:rPr>
              <a:t>и</a:t>
            </a:r>
            <a:r>
              <a:rPr sz="1800" b="1" spc="-10" dirty="0">
                <a:solidFill>
                  <a:srgbClr val="481D6C"/>
                </a:solidFill>
                <a:latin typeface="Trebuchet MS"/>
                <a:cs typeface="Trebuchet MS"/>
              </a:rPr>
              <a:t> учащимися)</a:t>
            </a:r>
            <a:endParaRPr sz="1800">
              <a:latin typeface="Trebuchet MS"/>
              <a:cs typeface="Trebuchet MS"/>
            </a:endParaRPr>
          </a:p>
        </p:txBody>
      </p:sp>
      <p:pic>
        <p:nvPicPr>
          <p:cNvPr id="5" name="object 5"/>
          <p:cNvPicPr/>
          <p:nvPr/>
        </p:nvPicPr>
        <p:blipFill>
          <a:blip r:embed="rId3" cstate="print"/>
          <a:stretch>
            <a:fillRect/>
          </a:stretch>
        </p:blipFill>
        <p:spPr>
          <a:xfrm>
            <a:off x="1263396" y="3381754"/>
            <a:ext cx="7046214" cy="1396747"/>
          </a:xfrm>
          <a:prstGeom prst="rect">
            <a:avLst/>
          </a:prstGeom>
        </p:spPr>
      </p:pic>
      <p:grpSp>
        <p:nvGrpSpPr>
          <p:cNvPr id="6" name="object 6"/>
          <p:cNvGrpSpPr/>
          <p:nvPr/>
        </p:nvGrpSpPr>
        <p:grpSpPr>
          <a:xfrm>
            <a:off x="605027" y="1676400"/>
            <a:ext cx="1400810" cy="1400811"/>
            <a:chOff x="605027" y="1676400"/>
            <a:chExt cx="1400810" cy="1400810"/>
          </a:xfrm>
        </p:grpSpPr>
        <p:pic>
          <p:nvPicPr>
            <p:cNvPr id="7" name="object 7"/>
            <p:cNvPicPr/>
            <p:nvPr/>
          </p:nvPicPr>
          <p:blipFill>
            <a:blip r:embed="rId4" cstate="print"/>
            <a:stretch>
              <a:fillRect/>
            </a:stretch>
          </p:blipFill>
          <p:spPr>
            <a:xfrm>
              <a:off x="605027" y="1676400"/>
              <a:ext cx="1400556" cy="1400555"/>
            </a:xfrm>
            <a:prstGeom prst="rect">
              <a:avLst/>
            </a:prstGeom>
          </p:spPr>
        </p:pic>
        <p:sp>
          <p:nvSpPr>
            <p:cNvPr id="8" name="object 8"/>
            <p:cNvSpPr/>
            <p:nvPr/>
          </p:nvSpPr>
          <p:spPr>
            <a:xfrm>
              <a:off x="652271" y="1703832"/>
              <a:ext cx="1310640" cy="1310640"/>
            </a:xfrm>
            <a:custGeom>
              <a:avLst/>
              <a:gdLst/>
              <a:ahLst/>
              <a:cxnLst/>
              <a:rect l="l" t="t" r="r" b="b"/>
              <a:pathLst>
                <a:path w="1310639" h="1310639">
                  <a:moveTo>
                    <a:pt x="655319" y="0"/>
                  </a:moveTo>
                  <a:lnTo>
                    <a:pt x="606412" y="1797"/>
                  </a:lnTo>
                  <a:lnTo>
                    <a:pt x="558481" y="7104"/>
                  </a:lnTo>
                  <a:lnTo>
                    <a:pt x="511653" y="15795"/>
                  </a:lnTo>
                  <a:lnTo>
                    <a:pt x="466054" y="27743"/>
                  </a:lnTo>
                  <a:lnTo>
                    <a:pt x="421812" y="42821"/>
                  </a:lnTo>
                  <a:lnTo>
                    <a:pt x="379053" y="60902"/>
                  </a:lnTo>
                  <a:lnTo>
                    <a:pt x="337903" y="81860"/>
                  </a:lnTo>
                  <a:lnTo>
                    <a:pt x="298490" y="105569"/>
                  </a:lnTo>
                  <a:lnTo>
                    <a:pt x="260941" y="131901"/>
                  </a:lnTo>
                  <a:lnTo>
                    <a:pt x="225381" y="160729"/>
                  </a:lnTo>
                  <a:lnTo>
                    <a:pt x="191938" y="191928"/>
                  </a:lnTo>
                  <a:lnTo>
                    <a:pt x="160738" y="225371"/>
                  </a:lnTo>
                  <a:lnTo>
                    <a:pt x="131908" y="260930"/>
                  </a:lnTo>
                  <a:lnTo>
                    <a:pt x="105575" y="298479"/>
                  </a:lnTo>
                  <a:lnTo>
                    <a:pt x="81866" y="337892"/>
                  </a:lnTo>
                  <a:lnTo>
                    <a:pt x="60906" y="379042"/>
                  </a:lnTo>
                  <a:lnTo>
                    <a:pt x="42824" y="421801"/>
                  </a:lnTo>
                  <a:lnTo>
                    <a:pt x="27745" y="466045"/>
                  </a:lnTo>
                  <a:lnTo>
                    <a:pt x="15796" y="511645"/>
                  </a:lnTo>
                  <a:lnTo>
                    <a:pt x="7105" y="558475"/>
                  </a:lnTo>
                  <a:lnTo>
                    <a:pt x="1797" y="606409"/>
                  </a:lnTo>
                  <a:lnTo>
                    <a:pt x="0" y="655319"/>
                  </a:lnTo>
                  <a:lnTo>
                    <a:pt x="1797" y="704230"/>
                  </a:lnTo>
                  <a:lnTo>
                    <a:pt x="7105" y="752164"/>
                  </a:lnTo>
                  <a:lnTo>
                    <a:pt x="15796" y="798994"/>
                  </a:lnTo>
                  <a:lnTo>
                    <a:pt x="27745" y="844594"/>
                  </a:lnTo>
                  <a:lnTo>
                    <a:pt x="42824" y="888838"/>
                  </a:lnTo>
                  <a:lnTo>
                    <a:pt x="60906" y="931597"/>
                  </a:lnTo>
                  <a:lnTo>
                    <a:pt x="81866" y="972747"/>
                  </a:lnTo>
                  <a:lnTo>
                    <a:pt x="105575" y="1012160"/>
                  </a:lnTo>
                  <a:lnTo>
                    <a:pt x="131908" y="1049709"/>
                  </a:lnTo>
                  <a:lnTo>
                    <a:pt x="160738" y="1085268"/>
                  </a:lnTo>
                  <a:lnTo>
                    <a:pt x="191938" y="1118711"/>
                  </a:lnTo>
                  <a:lnTo>
                    <a:pt x="225381" y="1149910"/>
                  </a:lnTo>
                  <a:lnTo>
                    <a:pt x="260941" y="1178738"/>
                  </a:lnTo>
                  <a:lnTo>
                    <a:pt x="298490" y="1205070"/>
                  </a:lnTo>
                  <a:lnTo>
                    <a:pt x="337903" y="1228779"/>
                  </a:lnTo>
                  <a:lnTo>
                    <a:pt x="379053" y="1249737"/>
                  </a:lnTo>
                  <a:lnTo>
                    <a:pt x="421812" y="1267818"/>
                  </a:lnTo>
                  <a:lnTo>
                    <a:pt x="466054" y="1282896"/>
                  </a:lnTo>
                  <a:lnTo>
                    <a:pt x="511653" y="1294844"/>
                  </a:lnTo>
                  <a:lnTo>
                    <a:pt x="558481" y="1303535"/>
                  </a:lnTo>
                  <a:lnTo>
                    <a:pt x="606412" y="1308842"/>
                  </a:lnTo>
                  <a:lnTo>
                    <a:pt x="655319" y="1310639"/>
                  </a:lnTo>
                  <a:lnTo>
                    <a:pt x="704230" y="1308842"/>
                  </a:lnTo>
                  <a:lnTo>
                    <a:pt x="752164" y="1303535"/>
                  </a:lnTo>
                  <a:lnTo>
                    <a:pt x="798994" y="1294844"/>
                  </a:lnTo>
                  <a:lnTo>
                    <a:pt x="844594" y="1282896"/>
                  </a:lnTo>
                  <a:lnTo>
                    <a:pt x="888838" y="1267818"/>
                  </a:lnTo>
                  <a:lnTo>
                    <a:pt x="931597" y="1249737"/>
                  </a:lnTo>
                  <a:lnTo>
                    <a:pt x="972747" y="1228779"/>
                  </a:lnTo>
                  <a:lnTo>
                    <a:pt x="1012160" y="1205070"/>
                  </a:lnTo>
                  <a:lnTo>
                    <a:pt x="1049709" y="1178738"/>
                  </a:lnTo>
                  <a:lnTo>
                    <a:pt x="1085268" y="1149910"/>
                  </a:lnTo>
                  <a:lnTo>
                    <a:pt x="1118711" y="1118711"/>
                  </a:lnTo>
                  <a:lnTo>
                    <a:pt x="1149910" y="1085268"/>
                  </a:lnTo>
                  <a:lnTo>
                    <a:pt x="1178738" y="1049709"/>
                  </a:lnTo>
                  <a:lnTo>
                    <a:pt x="1205070" y="1012160"/>
                  </a:lnTo>
                  <a:lnTo>
                    <a:pt x="1228779" y="972747"/>
                  </a:lnTo>
                  <a:lnTo>
                    <a:pt x="1249737" y="931597"/>
                  </a:lnTo>
                  <a:lnTo>
                    <a:pt x="1267818" y="888838"/>
                  </a:lnTo>
                  <a:lnTo>
                    <a:pt x="1282896" y="844594"/>
                  </a:lnTo>
                  <a:lnTo>
                    <a:pt x="1294844" y="798994"/>
                  </a:lnTo>
                  <a:lnTo>
                    <a:pt x="1303535" y="752164"/>
                  </a:lnTo>
                  <a:lnTo>
                    <a:pt x="1308842" y="704230"/>
                  </a:lnTo>
                  <a:lnTo>
                    <a:pt x="1310640" y="655319"/>
                  </a:lnTo>
                  <a:lnTo>
                    <a:pt x="1308842" y="606409"/>
                  </a:lnTo>
                  <a:lnTo>
                    <a:pt x="1303535" y="558475"/>
                  </a:lnTo>
                  <a:lnTo>
                    <a:pt x="1294844" y="511645"/>
                  </a:lnTo>
                  <a:lnTo>
                    <a:pt x="1282896" y="466045"/>
                  </a:lnTo>
                  <a:lnTo>
                    <a:pt x="1267818" y="421801"/>
                  </a:lnTo>
                  <a:lnTo>
                    <a:pt x="1249737" y="379042"/>
                  </a:lnTo>
                  <a:lnTo>
                    <a:pt x="1228779" y="337892"/>
                  </a:lnTo>
                  <a:lnTo>
                    <a:pt x="1205070" y="298479"/>
                  </a:lnTo>
                  <a:lnTo>
                    <a:pt x="1178738" y="260930"/>
                  </a:lnTo>
                  <a:lnTo>
                    <a:pt x="1149910" y="225371"/>
                  </a:lnTo>
                  <a:lnTo>
                    <a:pt x="1118711" y="191928"/>
                  </a:lnTo>
                  <a:lnTo>
                    <a:pt x="1085268" y="160729"/>
                  </a:lnTo>
                  <a:lnTo>
                    <a:pt x="1049709" y="131901"/>
                  </a:lnTo>
                  <a:lnTo>
                    <a:pt x="1012160" y="105569"/>
                  </a:lnTo>
                  <a:lnTo>
                    <a:pt x="972747" y="81860"/>
                  </a:lnTo>
                  <a:lnTo>
                    <a:pt x="931597" y="60902"/>
                  </a:lnTo>
                  <a:lnTo>
                    <a:pt x="888838" y="42821"/>
                  </a:lnTo>
                  <a:lnTo>
                    <a:pt x="844594" y="27743"/>
                  </a:lnTo>
                  <a:lnTo>
                    <a:pt x="798994" y="15795"/>
                  </a:lnTo>
                  <a:lnTo>
                    <a:pt x="752164" y="7104"/>
                  </a:lnTo>
                  <a:lnTo>
                    <a:pt x="704230" y="1797"/>
                  </a:lnTo>
                  <a:lnTo>
                    <a:pt x="655319" y="0"/>
                  </a:lnTo>
                  <a:close/>
                </a:path>
              </a:pathLst>
            </a:custGeom>
            <a:solidFill>
              <a:srgbClr val="F8F1FB"/>
            </a:solidFill>
          </p:spPr>
          <p:txBody>
            <a:bodyPr wrap="square" lIns="0" tIns="0" rIns="0" bIns="0" rtlCol="0"/>
            <a:lstStyle/>
            <a:p>
              <a:endParaRPr/>
            </a:p>
          </p:txBody>
        </p:sp>
        <p:sp>
          <p:nvSpPr>
            <p:cNvPr id="9" name="object 9"/>
            <p:cNvSpPr/>
            <p:nvPr/>
          </p:nvSpPr>
          <p:spPr>
            <a:xfrm>
              <a:off x="652271" y="1703832"/>
              <a:ext cx="1310640" cy="1310640"/>
            </a:xfrm>
            <a:custGeom>
              <a:avLst/>
              <a:gdLst/>
              <a:ahLst/>
              <a:cxnLst/>
              <a:rect l="l" t="t" r="r" b="b"/>
              <a:pathLst>
                <a:path w="1310639" h="1310639">
                  <a:moveTo>
                    <a:pt x="0" y="655319"/>
                  </a:moveTo>
                  <a:lnTo>
                    <a:pt x="1797" y="606409"/>
                  </a:lnTo>
                  <a:lnTo>
                    <a:pt x="7105" y="558475"/>
                  </a:lnTo>
                  <a:lnTo>
                    <a:pt x="15796" y="511645"/>
                  </a:lnTo>
                  <a:lnTo>
                    <a:pt x="27745" y="466045"/>
                  </a:lnTo>
                  <a:lnTo>
                    <a:pt x="42824" y="421801"/>
                  </a:lnTo>
                  <a:lnTo>
                    <a:pt x="60906" y="379042"/>
                  </a:lnTo>
                  <a:lnTo>
                    <a:pt x="81866" y="337892"/>
                  </a:lnTo>
                  <a:lnTo>
                    <a:pt x="105575" y="298479"/>
                  </a:lnTo>
                  <a:lnTo>
                    <a:pt x="131908" y="260930"/>
                  </a:lnTo>
                  <a:lnTo>
                    <a:pt x="160738" y="225371"/>
                  </a:lnTo>
                  <a:lnTo>
                    <a:pt x="191938" y="191928"/>
                  </a:lnTo>
                  <a:lnTo>
                    <a:pt x="225381" y="160729"/>
                  </a:lnTo>
                  <a:lnTo>
                    <a:pt x="260941" y="131901"/>
                  </a:lnTo>
                  <a:lnTo>
                    <a:pt x="298490" y="105569"/>
                  </a:lnTo>
                  <a:lnTo>
                    <a:pt x="337903" y="81860"/>
                  </a:lnTo>
                  <a:lnTo>
                    <a:pt x="379053" y="60902"/>
                  </a:lnTo>
                  <a:lnTo>
                    <a:pt x="421812" y="42821"/>
                  </a:lnTo>
                  <a:lnTo>
                    <a:pt x="466054" y="27743"/>
                  </a:lnTo>
                  <a:lnTo>
                    <a:pt x="511653" y="15795"/>
                  </a:lnTo>
                  <a:lnTo>
                    <a:pt x="558481" y="7104"/>
                  </a:lnTo>
                  <a:lnTo>
                    <a:pt x="606412" y="1797"/>
                  </a:lnTo>
                  <a:lnTo>
                    <a:pt x="655319" y="0"/>
                  </a:lnTo>
                  <a:lnTo>
                    <a:pt x="704230" y="1797"/>
                  </a:lnTo>
                  <a:lnTo>
                    <a:pt x="752164" y="7104"/>
                  </a:lnTo>
                  <a:lnTo>
                    <a:pt x="798994" y="15795"/>
                  </a:lnTo>
                  <a:lnTo>
                    <a:pt x="844594" y="27743"/>
                  </a:lnTo>
                  <a:lnTo>
                    <a:pt x="888838" y="42821"/>
                  </a:lnTo>
                  <a:lnTo>
                    <a:pt x="931597" y="60902"/>
                  </a:lnTo>
                  <a:lnTo>
                    <a:pt x="972747" y="81860"/>
                  </a:lnTo>
                  <a:lnTo>
                    <a:pt x="1012160" y="105569"/>
                  </a:lnTo>
                  <a:lnTo>
                    <a:pt x="1049709" y="131901"/>
                  </a:lnTo>
                  <a:lnTo>
                    <a:pt x="1085268" y="160729"/>
                  </a:lnTo>
                  <a:lnTo>
                    <a:pt x="1118711" y="191928"/>
                  </a:lnTo>
                  <a:lnTo>
                    <a:pt x="1149910" y="225371"/>
                  </a:lnTo>
                  <a:lnTo>
                    <a:pt x="1178738" y="260930"/>
                  </a:lnTo>
                  <a:lnTo>
                    <a:pt x="1205070" y="298479"/>
                  </a:lnTo>
                  <a:lnTo>
                    <a:pt x="1228779" y="337892"/>
                  </a:lnTo>
                  <a:lnTo>
                    <a:pt x="1249737" y="379042"/>
                  </a:lnTo>
                  <a:lnTo>
                    <a:pt x="1267818" y="421801"/>
                  </a:lnTo>
                  <a:lnTo>
                    <a:pt x="1282896" y="466045"/>
                  </a:lnTo>
                  <a:lnTo>
                    <a:pt x="1294844" y="511645"/>
                  </a:lnTo>
                  <a:lnTo>
                    <a:pt x="1303535" y="558475"/>
                  </a:lnTo>
                  <a:lnTo>
                    <a:pt x="1308842" y="606409"/>
                  </a:lnTo>
                  <a:lnTo>
                    <a:pt x="1310640" y="655319"/>
                  </a:lnTo>
                  <a:lnTo>
                    <a:pt x="1308842" y="704230"/>
                  </a:lnTo>
                  <a:lnTo>
                    <a:pt x="1303535" y="752164"/>
                  </a:lnTo>
                  <a:lnTo>
                    <a:pt x="1294844" y="798994"/>
                  </a:lnTo>
                  <a:lnTo>
                    <a:pt x="1282896" y="844594"/>
                  </a:lnTo>
                  <a:lnTo>
                    <a:pt x="1267818" y="888838"/>
                  </a:lnTo>
                  <a:lnTo>
                    <a:pt x="1249737" y="931597"/>
                  </a:lnTo>
                  <a:lnTo>
                    <a:pt x="1228779" y="972747"/>
                  </a:lnTo>
                  <a:lnTo>
                    <a:pt x="1205070" y="1012160"/>
                  </a:lnTo>
                  <a:lnTo>
                    <a:pt x="1178738" y="1049709"/>
                  </a:lnTo>
                  <a:lnTo>
                    <a:pt x="1149910" y="1085268"/>
                  </a:lnTo>
                  <a:lnTo>
                    <a:pt x="1118711" y="1118711"/>
                  </a:lnTo>
                  <a:lnTo>
                    <a:pt x="1085268" y="1149910"/>
                  </a:lnTo>
                  <a:lnTo>
                    <a:pt x="1049709" y="1178738"/>
                  </a:lnTo>
                  <a:lnTo>
                    <a:pt x="1012160" y="1205070"/>
                  </a:lnTo>
                  <a:lnTo>
                    <a:pt x="972747" y="1228779"/>
                  </a:lnTo>
                  <a:lnTo>
                    <a:pt x="931597" y="1249737"/>
                  </a:lnTo>
                  <a:lnTo>
                    <a:pt x="888838" y="1267818"/>
                  </a:lnTo>
                  <a:lnTo>
                    <a:pt x="844594" y="1282896"/>
                  </a:lnTo>
                  <a:lnTo>
                    <a:pt x="798994" y="1294844"/>
                  </a:lnTo>
                  <a:lnTo>
                    <a:pt x="752164" y="1303535"/>
                  </a:lnTo>
                  <a:lnTo>
                    <a:pt x="704230" y="1308842"/>
                  </a:lnTo>
                  <a:lnTo>
                    <a:pt x="655319" y="1310639"/>
                  </a:lnTo>
                  <a:lnTo>
                    <a:pt x="606412" y="1308842"/>
                  </a:lnTo>
                  <a:lnTo>
                    <a:pt x="558481" y="1303535"/>
                  </a:lnTo>
                  <a:lnTo>
                    <a:pt x="511653" y="1294844"/>
                  </a:lnTo>
                  <a:lnTo>
                    <a:pt x="466054" y="1282896"/>
                  </a:lnTo>
                  <a:lnTo>
                    <a:pt x="421812" y="1267818"/>
                  </a:lnTo>
                  <a:lnTo>
                    <a:pt x="379053" y="1249737"/>
                  </a:lnTo>
                  <a:lnTo>
                    <a:pt x="337903" y="1228779"/>
                  </a:lnTo>
                  <a:lnTo>
                    <a:pt x="298490" y="1205070"/>
                  </a:lnTo>
                  <a:lnTo>
                    <a:pt x="260941" y="1178738"/>
                  </a:lnTo>
                  <a:lnTo>
                    <a:pt x="225381" y="1149910"/>
                  </a:lnTo>
                  <a:lnTo>
                    <a:pt x="191938" y="1118711"/>
                  </a:lnTo>
                  <a:lnTo>
                    <a:pt x="160738" y="1085268"/>
                  </a:lnTo>
                  <a:lnTo>
                    <a:pt x="131908" y="1049709"/>
                  </a:lnTo>
                  <a:lnTo>
                    <a:pt x="105575" y="1012160"/>
                  </a:lnTo>
                  <a:lnTo>
                    <a:pt x="81866" y="972747"/>
                  </a:lnTo>
                  <a:lnTo>
                    <a:pt x="60906" y="931597"/>
                  </a:lnTo>
                  <a:lnTo>
                    <a:pt x="42824" y="888838"/>
                  </a:lnTo>
                  <a:lnTo>
                    <a:pt x="27745" y="844594"/>
                  </a:lnTo>
                  <a:lnTo>
                    <a:pt x="15796" y="798994"/>
                  </a:lnTo>
                  <a:lnTo>
                    <a:pt x="7105" y="752164"/>
                  </a:lnTo>
                  <a:lnTo>
                    <a:pt x="1797" y="704230"/>
                  </a:lnTo>
                  <a:lnTo>
                    <a:pt x="0" y="655319"/>
                  </a:lnTo>
                  <a:close/>
                </a:path>
              </a:pathLst>
            </a:custGeom>
            <a:ln w="9144">
              <a:solidFill>
                <a:srgbClr val="FFFFFF"/>
              </a:solidFill>
            </a:ln>
          </p:spPr>
          <p:txBody>
            <a:bodyPr wrap="square" lIns="0" tIns="0" rIns="0" bIns="0" rtlCol="0"/>
            <a:lstStyle/>
            <a:p>
              <a:endParaRPr/>
            </a:p>
          </p:txBody>
        </p:sp>
        <p:pic>
          <p:nvPicPr>
            <p:cNvPr id="10" name="object 10"/>
            <p:cNvPicPr/>
            <p:nvPr/>
          </p:nvPicPr>
          <p:blipFill>
            <a:blip r:embed="rId5" cstate="print"/>
            <a:stretch>
              <a:fillRect/>
            </a:stretch>
          </p:blipFill>
          <p:spPr>
            <a:xfrm>
              <a:off x="656843" y="1866900"/>
              <a:ext cx="1245108" cy="1089660"/>
            </a:xfrm>
            <a:prstGeom prst="rect">
              <a:avLst/>
            </a:prstGeom>
          </p:spPr>
        </p:pic>
      </p:grpSp>
      <p:sp>
        <p:nvSpPr>
          <p:cNvPr id="11" name="object 11"/>
          <p:cNvSpPr txBox="1"/>
          <p:nvPr/>
        </p:nvSpPr>
        <p:spPr>
          <a:xfrm>
            <a:off x="2209292" y="3545839"/>
            <a:ext cx="5871210" cy="925253"/>
          </a:xfrm>
          <a:prstGeom prst="rect">
            <a:avLst/>
          </a:prstGeom>
        </p:spPr>
        <p:txBody>
          <a:bodyPr vert="horz" wrap="square" lIns="0" tIns="70485" rIns="0" bIns="0" rtlCol="0">
            <a:spAutoFit/>
          </a:bodyPr>
          <a:lstStyle/>
          <a:p>
            <a:pPr marL="1905" algn="ctr">
              <a:lnSpc>
                <a:spcPct val="100000"/>
              </a:lnSpc>
              <a:spcBef>
                <a:spcPts val="555"/>
              </a:spcBef>
            </a:pPr>
            <a:r>
              <a:rPr sz="1800" b="1" dirty="0">
                <a:solidFill>
                  <a:srgbClr val="481D6C"/>
                </a:solidFill>
                <a:latin typeface="Trebuchet MS"/>
                <a:cs typeface="Trebuchet MS"/>
              </a:rPr>
              <a:t>Наличие</a:t>
            </a:r>
            <a:r>
              <a:rPr sz="1800" b="1" spc="-110" dirty="0">
                <a:solidFill>
                  <a:srgbClr val="481D6C"/>
                </a:solidFill>
                <a:latin typeface="Trebuchet MS"/>
                <a:cs typeface="Trebuchet MS"/>
              </a:rPr>
              <a:t> </a:t>
            </a:r>
            <a:r>
              <a:rPr sz="1800" b="1" spc="-10" dirty="0">
                <a:solidFill>
                  <a:srgbClr val="481D6C"/>
                </a:solidFill>
                <a:latin typeface="Trebuchet MS"/>
                <a:cs typeface="Trebuchet MS"/>
              </a:rPr>
              <a:t>диалога/полилога</a:t>
            </a:r>
            <a:endParaRPr sz="1800">
              <a:latin typeface="Trebuchet MS"/>
              <a:cs typeface="Trebuchet MS"/>
            </a:endParaRPr>
          </a:p>
          <a:p>
            <a:pPr algn="ctr">
              <a:lnSpc>
                <a:spcPts val="2020"/>
              </a:lnSpc>
              <a:spcBef>
                <a:spcPts val="455"/>
              </a:spcBef>
            </a:pPr>
            <a:r>
              <a:rPr sz="1800" b="1" dirty="0">
                <a:solidFill>
                  <a:srgbClr val="481D6C"/>
                </a:solidFill>
                <a:latin typeface="Trebuchet MS"/>
                <a:cs typeface="Trebuchet MS"/>
              </a:rPr>
              <a:t>(давать</a:t>
            </a:r>
            <a:r>
              <a:rPr sz="1800" b="1" spc="-55" dirty="0">
                <a:solidFill>
                  <a:srgbClr val="481D6C"/>
                </a:solidFill>
                <a:latin typeface="Trebuchet MS"/>
                <a:cs typeface="Trebuchet MS"/>
              </a:rPr>
              <a:t> </a:t>
            </a:r>
            <a:r>
              <a:rPr sz="1800" b="1" dirty="0">
                <a:solidFill>
                  <a:srgbClr val="481D6C"/>
                </a:solidFill>
                <a:latin typeface="Trebuchet MS"/>
                <a:cs typeface="Trebuchet MS"/>
              </a:rPr>
              <a:t>учащимся</a:t>
            </a:r>
            <a:r>
              <a:rPr sz="1800" b="1" spc="-35" dirty="0">
                <a:solidFill>
                  <a:srgbClr val="481D6C"/>
                </a:solidFill>
                <a:latin typeface="Trebuchet MS"/>
                <a:cs typeface="Trebuchet MS"/>
              </a:rPr>
              <a:t> </a:t>
            </a:r>
            <a:r>
              <a:rPr sz="1800" b="1" dirty="0">
                <a:solidFill>
                  <a:srgbClr val="481D6C"/>
                </a:solidFill>
                <a:latin typeface="Trebuchet MS"/>
                <a:cs typeface="Trebuchet MS"/>
              </a:rPr>
              <a:t>высказывать</a:t>
            </a:r>
            <a:r>
              <a:rPr sz="1800" b="1" spc="-50" dirty="0">
                <a:solidFill>
                  <a:srgbClr val="481D6C"/>
                </a:solidFill>
                <a:latin typeface="Trebuchet MS"/>
                <a:cs typeface="Trebuchet MS"/>
              </a:rPr>
              <a:t> </a:t>
            </a:r>
            <a:r>
              <a:rPr sz="1800" b="1" dirty="0">
                <a:solidFill>
                  <a:srgbClr val="481D6C"/>
                </a:solidFill>
                <a:latin typeface="Trebuchet MS"/>
                <a:cs typeface="Trebuchet MS"/>
              </a:rPr>
              <a:t>свою</a:t>
            </a:r>
            <a:r>
              <a:rPr sz="1800" b="1" spc="-40" dirty="0">
                <a:solidFill>
                  <a:srgbClr val="481D6C"/>
                </a:solidFill>
                <a:latin typeface="Trebuchet MS"/>
                <a:cs typeface="Trebuchet MS"/>
              </a:rPr>
              <a:t> </a:t>
            </a:r>
            <a:r>
              <a:rPr sz="1800" b="1" dirty="0">
                <a:solidFill>
                  <a:srgbClr val="481D6C"/>
                </a:solidFill>
                <a:latin typeface="Trebuchet MS"/>
                <a:cs typeface="Trebuchet MS"/>
              </a:rPr>
              <a:t>точку</a:t>
            </a:r>
            <a:r>
              <a:rPr sz="1800" b="1" spc="-55" dirty="0">
                <a:solidFill>
                  <a:srgbClr val="481D6C"/>
                </a:solidFill>
                <a:latin typeface="Trebuchet MS"/>
                <a:cs typeface="Trebuchet MS"/>
              </a:rPr>
              <a:t> </a:t>
            </a:r>
            <a:r>
              <a:rPr sz="1800" b="1" dirty="0">
                <a:solidFill>
                  <a:srgbClr val="481D6C"/>
                </a:solidFill>
                <a:latin typeface="Trebuchet MS"/>
                <a:cs typeface="Trebuchet MS"/>
              </a:rPr>
              <a:t>зрения</a:t>
            </a:r>
            <a:r>
              <a:rPr sz="1800" b="1" spc="-50" dirty="0">
                <a:solidFill>
                  <a:srgbClr val="481D6C"/>
                </a:solidFill>
                <a:latin typeface="Trebuchet MS"/>
                <a:cs typeface="Trebuchet MS"/>
              </a:rPr>
              <a:t> в</a:t>
            </a:r>
            <a:endParaRPr sz="1800">
              <a:latin typeface="Trebuchet MS"/>
              <a:cs typeface="Trebuchet MS"/>
            </a:endParaRPr>
          </a:p>
          <a:p>
            <a:pPr marL="6985" algn="ctr">
              <a:lnSpc>
                <a:spcPts val="2020"/>
              </a:lnSpc>
            </a:pPr>
            <a:r>
              <a:rPr sz="1800" b="1" dirty="0">
                <a:solidFill>
                  <a:srgbClr val="481D6C"/>
                </a:solidFill>
                <a:latin typeface="Trebuchet MS"/>
                <a:cs typeface="Trebuchet MS"/>
              </a:rPr>
              <a:t>отношении</a:t>
            </a:r>
            <a:r>
              <a:rPr sz="1800" b="1" spc="-70" dirty="0">
                <a:solidFill>
                  <a:srgbClr val="481D6C"/>
                </a:solidFill>
                <a:latin typeface="Trebuchet MS"/>
                <a:cs typeface="Trebuchet MS"/>
              </a:rPr>
              <a:t> </a:t>
            </a:r>
            <a:r>
              <a:rPr sz="1800" b="1" dirty="0">
                <a:solidFill>
                  <a:srgbClr val="481D6C"/>
                </a:solidFill>
                <a:latin typeface="Trebuchet MS"/>
                <a:cs typeface="Trebuchet MS"/>
              </a:rPr>
              <a:t>изучаемого</a:t>
            </a:r>
            <a:r>
              <a:rPr sz="1800" b="1" spc="-65" dirty="0">
                <a:solidFill>
                  <a:srgbClr val="481D6C"/>
                </a:solidFill>
                <a:latin typeface="Trebuchet MS"/>
                <a:cs typeface="Trebuchet MS"/>
              </a:rPr>
              <a:t> </a:t>
            </a:r>
            <a:r>
              <a:rPr sz="1800" b="1" spc="-10" dirty="0">
                <a:solidFill>
                  <a:srgbClr val="481D6C"/>
                </a:solidFill>
                <a:latin typeface="Trebuchet MS"/>
                <a:cs typeface="Trebuchet MS"/>
              </a:rPr>
              <a:t>материала)</a:t>
            </a:r>
            <a:endParaRPr sz="1800">
              <a:latin typeface="Trebuchet MS"/>
              <a:cs typeface="Trebuchet MS"/>
            </a:endParaRPr>
          </a:p>
        </p:txBody>
      </p:sp>
      <p:pic>
        <p:nvPicPr>
          <p:cNvPr id="12" name="object 12"/>
          <p:cNvPicPr/>
          <p:nvPr/>
        </p:nvPicPr>
        <p:blipFill>
          <a:blip r:embed="rId6" cstate="print"/>
          <a:stretch>
            <a:fillRect/>
          </a:stretch>
        </p:blipFill>
        <p:spPr>
          <a:xfrm>
            <a:off x="1263396" y="5084064"/>
            <a:ext cx="6982206" cy="1396747"/>
          </a:xfrm>
          <a:prstGeom prst="rect">
            <a:avLst/>
          </a:prstGeom>
        </p:spPr>
      </p:pic>
      <p:grpSp>
        <p:nvGrpSpPr>
          <p:cNvPr id="13" name="object 13"/>
          <p:cNvGrpSpPr/>
          <p:nvPr/>
        </p:nvGrpSpPr>
        <p:grpSpPr>
          <a:xfrm>
            <a:off x="605027" y="3378708"/>
            <a:ext cx="1400810" cy="1400811"/>
            <a:chOff x="605027" y="3378708"/>
            <a:chExt cx="1400810" cy="1400810"/>
          </a:xfrm>
        </p:grpSpPr>
        <p:pic>
          <p:nvPicPr>
            <p:cNvPr id="14" name="object 14"/>
            <p:cNvPicPr/>
            <p:nvPr/>
          </p:nvPicPr>
          <p:blipFill>
            <a:blip r:embed="rId4" cstate="print"/>
            <a:stretch>
              <a:fillRect/>
            </a:stretch>
          </p:blipFill>
          <p:spPr>
            <a:xfrm>
              <a:off x="605027" y="3378708"/>
              <a:ext cx="1400556" cy="1400556"/>
            </a:xfrm>
            <a:prstGeom prst="rect">
              <a:avLst/>
            </a:prstGeom>
          </p:spPr>
        </p:pic>
        <p:sp>
          <p:nvSpPr>
            <p:cNvPr id="15" name="object 15"/>
            <p:cNvSpPr/>
            <p:nvPr/>
          </p:nvSpPr>
          <p:spPr>
            <a:xfrm>
              <a:off x="652271" y="3406140"/>
              <a:ext cx="1310640" cy="1310640"/>
            </a:xfrm>
            <a:custGeom>
              <a:avLst/>
              <a:gdLst/>
              <a:ahLst/>
              <a:cxnLst/>
              <a:rect l="l" t="t" r="r" b="b"/>
              <a:pathLst>
                <a:path w="1310639" h="1310639">
                  <a:moveTo>
                    <a:pt x="655319" y="0"/>
                  </a:moveTo>
                  <a:lnTo>
                    <a:pt x="606412" y="1797"/>
                  </a:lnTo>
                  <a:lnTo>
                    <a:pt x="558481" y="7104"/>
                  </a:lnTo>
                  <a:lnTo>
                    <a:pt x="511653" y="15795"/>
                  </a:lnTo>
                  <a:lnTo>
                    <a:pt x="466054" y="27743"/>
                  </a:lnTo>
                  <a:lnTo>
                    <a:pt x="421812" y="42821"/>
                  </a:lnTo>
                  <a:lnTo>
                    <a:pt x="379053" y="60902"/>
                  </a:lnTo>
                  <a:lnTo>
                    <a:pt x="337903" y="81860"/>
                  </a:lnTo>
                  <a:lnTo>
                    <a:pt x="298490" y="105569"/>
                  </a:lnTo>
                  <a:lnTo>
                    <a:pt x="260941" y="131901"/>
                  </a:lnTo>
                  <a:lnTo>
                    <a:pt x="225381" y="160729"/>
                  </a:lnTo>
                  <a:lnTo>
                    <a:pt x="191938" y="191928"/>
                  </a:lnTo>
                  <a:lnTo>
                    <a:pt x="160738" y="225371"/>
                  </a:lnTo>
                  <a:lnTo>
                    <a:pt x="131908" y="260930"/>
                  </a:lnTo>
                  <a:lnTo>
                    <a:pt x="105575" y="298479"/>
                  </a:lnTo>
                  <a:lnTo>
                    <a:pt x="81866" y="337892"/>
                  </a:lnTo>
                  <a:lnTo>
                    <a:pt x="60906" y="379042"/>
                  </a:lnTo>
                  <a:lnTo>
                    <a:pt x="42824" y="421801"/>
                  </a:lnTo>
                  <a:lnTo>
                    <a:pt x="27745" y="466045"/>
                  </a:lnTo>
                  <a:lnTo>
                    <a:pt x="15796" y="511645"/>
                  </a:lnTo>
                  <a:lnTo>
                    <a:pt x="7105" y="558475"/>
                  </a:lnTo>
                  <a:lnTo>
                    <a:pt x="1797" y="606409"/>
                  </a:lnTo>
                  <a:lnTo>
                    <a:pt x="0" y="655320"/>
                  </a:lnTo>
                  <a:lnTo>
                    <a:pt x="1797" y="704230"/>
                  </a:lnTo>
                  <a:lnTo>
                    <a:pt x="7105" y="752164"/>
                  </a:lnTo>
                  <a:lnTo>
                    <a:pt x="15796" y="798994"/>
                  </a:lnTo>
                  <a:lnTo>
                    <a:pt x="27745" y="844594"/>
                  </a:lnTo>
                  <a:lnTo>
                    <a:pt x="42824" y="888838"/>
                  </a:lnTo>
                  <a:lnTo>
                    <a:pt x="60906" y="931597"/>
                  </a:lnTo>
                  <a:lnTo>
                    <a:pt x="81866" y="972747"/>
                  </a:lnTo>
                  <a:lnTo>
                    <a:pt x="105575" y="1012160"/>
                  </a:lnTo>
                  <a:lnTo>
                    <a:pt x="131908" y="1049709"/>
                  </a:lnTo>
                  <a:lnTo>
                    <a:pt x="160738" y="1085268"/>
                  </a:lnTo>
                  <a:lnTo>
                    <a:pt x="191938" y="1118711"/>
                  </a:lnTo>
                  <a:lnTo>
                    <a:pt x="225381" y="1149910"/>
                  </a:lnTo>
                  <a:lnTo>
                    <a:pt x="260941" y="1178738"/>
                  </a:lnTo>
                  <a:lnTo>
                    <a:pt x="298490" y="1205070"/>
                  </a:lnTo>
                  <a:lnTo>
                    <a:pt x="337903" y="1228779"/>
                  </a:lnTo>
                  <a:lnTo>
                    <a:pt x="379053" y="1249737"/>
                  </a:lnTo>
                  <a:lnTo>
                    <a:pt x="421812" y="1267818"/>
                  </a:lnTo>
                  <a:lnTo>
                    <a:pt x="466054" y="1282896"/>
                  </a:lnTo>
                  <a:lnTo>
                    <a:pt x="511653" y="1294844"/>
                  </a:lnTo>
                  <a:lnTo>
                    <a:pt x="558481" y="1303535"/>
                  </a:lnTo>
                  <a:lnTo>
                    <a:pt x="606412" y="1308842"/>
                  </a:lnTo>
                  <a:lnTo>
                    <a:pt x="655319" y="1310640"/>
                  </a:lnTo>
                  <a:lnTo>
                    <a:pt x="704230" y="1308842"/>
                  </a:lnTo>
                  <a:lnTo>
                    <a:pt x="752164" y="1303535"/>
                  </a:lnTo>
                  <a:lnTo>
                    <a:pt x="798994" y="1294844"/>
                  </a:lnTo>
                  <a:lnTo>
                    <a:pt x="844594" y="1282896"/>
                  </a:lnTo>
                  <a:lnTo>
                    <a:pt x="888838" y="1267818"/>
                  </a:lnTo>
                  <a:lnTo>
                    <a:pt x="931597" y="1249737"/>
                  </a:lnTo>
                  <a:lnTo>
                    <a:pt x="972747" y="1228779"/>
                  </a:lnTo>
                  <a:lnTo>
                    <a:pt x="1012160" y="1205070"/>
                  </a:lnTo>
                  <a:lnTo>
                    <a:pt x="1049709" y="1178738"/>
                  </a:lnTo>
                  <a:lnTo>
                    <a:pt x="1085268" y="1149910"/>
                  </a:lnTo>
                  <a:lnTo>
                    <a:pt x="1118711" y="1118711"/>
                  </a:lnTo>
                  <a:lnTo>
                    <a:pt x="1149910" y="1085268"/>
                  </a:lnTo>
                  <a:lnTo>
                    <a:pt x="1178738" y="1049709"/>
                  </a:lnTo>
                  <a:lnTo>
                    <a:pt x="1205070" y="1012160"/>
                  </a:lnTo>
                  <a:lnTo>
                    <a:pt x="1228779" y="972747"/>
                  </a:lnTo>
                  <a:lnTo>
                    <a:pt x="1249737" y="931597"/>
                  </a:lnTo>
                  <a:lnTo>
                    <a:pt x="1267818" y="888838"/>
                  </a:lnTo>
                  <a:lnTo>
                    <a:pt x="1282896" y="844594"/>
                  </a:lnTo>
                  <a:lnTo>
                    <a:pt x="1294844" y="798994"/>
                  </a:lnTo>
                  <a:lnTo>
                    <a:pt x="1303535" y="752164"/>
                  </a:lnTo>
                  <a:lnTo>
                    <a:pt x="1308842" y="704230"/>
                  </a:lnTo>
                  <a:lnTo>
                    <a:pt x="1310640" y="655320"/>
                  </a:lnTo>
                  <a:lnTo>
                    <a:pt x="1308842" y="606409"/>
                  </a:lnTo>
                  <a:lnTo>
                    <a:pt x="1303535" y="558475"/>
                  </a:lnTo>
                  <a:lnTo>
                    <a:pt x="1294844" y="511645"/>
                  </a:lnTo>
                  <a:lnTo>
                    <a:pt x="1282896" y="466045"/>
                  </a:lnTo>
                  <a:lnTo>
                    <a:pt x="1267818" y="421801"/>
                  </a:lnTo>
                  <a:lnTo>
                    <a:pt x="1249737" y="379042"/>
                  </a:lnTo>
                  <a:lnTo>
                    <a:pt x="1228779" y="337892"/>
                  </a:lnTo>
                  <a:lnTo>
                    <a:pt x="1205070" y="298479"/>
                  </a:lnTo>
                  <a:lnTo>
                    <a:pt x="1178738" y="260930"/>
                  </a:lnTo>
                  <a:lnTo>
                    <a:pt x="1149910" y="225371"/>
                  </a:lnTo>
                  <a:lnTo>
                    <a:pt x="1118711" y="191928"/>
                  </a:lnTo>
                  <a:lnTo>
                    <a:pt x="1085268" y="160729"/>
                  </a:lnTo>
                  <a:lnTo>
                    <a:pt x="1049709" y="131901"/>
                  </a:lnTo>
                  <a:lnTo>
                    <a:pt x="1012160" y="105569"/>
                  </a:lnTo>
                  <a:lnTo>
                    <a:pt x="972747" y="81860"/>
                  </a:lnTo>
                  <a:lnTo>
                    <a:pt x="931597" y="60902"/>
                  </a:lnTo>
                  <a:lnTo>
                    <a:pt x="888838" y="42821"/>
                  </a:lnTo>
                  <a:lnTo>
                    <a:pt x="844594" y="27743"/>
                  </a:lnTo>
                  <a:lnTo>
                    <a:pt x="798994" y="15795"/>
                  </a:lnTo>
                  <a:lnTo>
                    <a:pt x="752164" y="7104"/>
                  </a:lnTo>
                  <a:lnTo>
                    <a:pt x="704230" y="1797"/>
                  </a:lnTo>
                  <a:lnTo>
                    <a:pt x="655319" y="0"/>
                  </a:lnTo>
                  <a:close/>
                </a:path>
              </a:pathLst>
            </a:custGeom>
            <a:solidFill>
              <a:srgbClr val="F8F1FB"/>
            </a:solidFill>
          </p:spPr>
          <p:txBody>
            <a:bodyPr wrap="square" lIns="0" tIns="0" rIns="0" bIns="0" rtlCol="0"/>
            <a:lstStyle/>
            <a:p>
              <a:endParaRPr/>
            </a:p>
          </p:txBody>
        </p:sp>
        <p:sp>
          <p:nvSpPr>
            <p:cNvPr id="16" name="object 16"/>
            <p:cNvSpPr/>
            <p:nvPr/>
          </p:nvSpPr>
          <p:spPr>
            <a:xfrm>
              <a:off x="652271" y="3406140"/>
              <a:ext cx="1310640" cy="1310640"/>
            </a:xfrm>
            <a:custGeom>
              <a:avLst/>
              <a:gdLst/>
              <a:ahLst/>
              <a:cxnLst/>
              <a:rect l="l" t="t" r="r" b="b"/>
              <a:pathLst>
                <a:path w="1310639" h="1310639">
                  <a:moveTo>
                    <a:pt x="0" y="655320"/>
                  </a:moveTo>
                  <a:lnTo>
                    <a:pt x="1797" y="606409"/>
                  </a:lnTo>
                  <a:lnTo>
                    <a:pt x="7105" y="558475"/>
                  </a:lnTo>
                  <a:lnTo>
                    <a:pt x="15796" y="511645"/>
                  </a:lnTo>
                  <a:lnTo>
                    <a:pt x="27745" y="466045"/>
                  </a:lnTo>
                  <a:lnTo>
                    <a:pt x="42824" y="421801"/>
                  </a:lnTo>
                  <a:lnTo>
                    <a:pt x="60906" y="379042"/>
                  </a:lnTo>
                  <a:lnTo>
                    <a:pt x="81866" y="337892"/>
                  </a:lnTo>
                  <a:lnTo>
                    <a:pt x="105575" y="298479"/>
                  </a:lnTo>
                  <a:lnTo>
                    <a:pt x="131908" y="260930"/>
                  </a:lnTo>
                  <a:lnTo>
                    <a:pt x="160738" y="225371"/>
                  </a:lnTo>
                  <a:lnTo>
                    <a:pt x="191938" y="191928"/>
                  </a:lnTo>
                  <a:lnTo>
                    <a:pt x="225381" y="160729"/>
                  </a:lnTo>
                  <a:lnTo>
                    <a:pt x="260941" y="131901"/>
                  </a:lnTo>
                  <a:lnTo>
                    <a:pt x="298490" y="105569"/>
                  </a:lnTo>
                  <a:lnTo>
                    <a:pt x="337903" y="81860"/>
                  </a:lnTo>
                  <a:lnTo>
                    <a:pt x="379053" y="60902"/>
                  </a:lnTo>
                  <a:lnTo>
                    <a:pt x="421812" y="42821"/>
                  </a:lnTo>
                  <a:lnTo>
                    <a:pt x="466054" y="27743"/>
                  </a:lnTo>
                  <a:lnTo>
                    <a:pt x="511653" y="15795"/>
                  </a:lnTo>
                  <a:lnTo>
                    <a:pt x="558481" y="7104"/>
                  </a:lnTo>
                  <a:lnTo>
                    <a:pt x="606412" y="1797"/>
                  </a:lnTo>
                  <a:lnTo>
                    <a:pt x="655319" y="0"/>
                  </a:lnTo>
                  <a:lnTo>
                    <a:pt x="704230" y="1797"/>
                  </a:lnTo>
                  <a:lnTo>
                    <a:pt x="752164" y="7104"/>
                  </a:lnTo>
                  <a:lnTo>
                    <a:pt x="798994" y="15795"/>
                  </a:lnTo>
                  <a:lnTo>
                    <a:pt x="844594" y="27743"/>
                  </a:lnTo>
                  <a:lnTo>
                    <a:pt x="888838" y="42821"/>
                  </a:lnTo>
                  <a:lnTo>
                    <a:pt x="931597" y="60902"/>
                  </a:lnTo>
                  <a:lnTo>
                    <a:pt x="972747" y="81860"/>
                  </a:lnTo>
                  <a:lnTo>
                    <a:pt x="1012160" y="105569"/>
                  </a:lnTo>
                  <a:lnTo>
                    <a:pt x="1049709" y="131901"/>
                  </a:lnTo>
                  <a:lnTo>
                    <a:pt x="1085268" y="160729"/>
                  </a:lnTo>
                  <a:lnTo>
                    <a:pt x="1118711" y="191928"/>
                  </a:lnTo>
                  <a:lnTo>
                    <a:pt x="1149910" y="225371"/>
                  </a:lnTo>
                  <a:lnTo>
                    <a:pt x="1178738" y="260930"/>
                  </a:lnTo>
                  <a:lnTo>
                    <a:pt x="1205070" y="298479"/>
                  </a:lnTo>
                  <a:lnTo>
                    <a:pt x="1228779" y="337892"/>
                  </a:lnTo>
                  <a:lnTo>
                    <a:pt x="1249737" y="379042"/>
                  </a:lnTo>
                  <a:lnTo>
                    <a:pt x="1267818" y="421801"/>
                  </a:lnTo>
                  <a:lnTo>
                    <a:pt x="1282896" y="466045"/>
                  </a:lnTo>
                  <a:lnTo>
                    <a:pt x="1294844" y="511645"/>
                  </a:lnTo>
                  <a:lnTo>
                    <a:pt x="1303535" y="558475"/>
                  </a:lnTo>
                  <a:lnTo>
                    <a:pt x="1308842" y="606409"/>
                  </a:lnTo>
                  <a:lnTo>
                    <a:pt x="1310640" y="655320"/>
                  </a:lnTo>
                  <a:lnTo>
                    <a:pt x="1308842" y="704230"/>
                  </a:lnTo>
                  <a:lnTo>
                    <a:pt x="1303535" y="752164"/>
                  </a:lnTo>
                  <a:lnTo>
                    <a:pt x="1294844" y="798994"/>
                  </a:lnTo>
                  <a:lnTo>
                    <a:pt x="1282896" y="844594"/>
                  </a:lnTo>
                  <a:lnTo>
                    <a:pt x="1267818" y="888838"/>
                  </a:lnTo>
                  <a:lnTo>
                    <a:pt x="1249737" y="931597"/>
                  </a:lnTo>
                  <a:lnTo>
                    <a:pt x="1228779" y="972747"/>
                  </a:lnTo>
                  <a:lnTo>
                    <a:pt x="1205070" y="1012160"/>
                  </a:lnTo>
                  <a:lnTo>
                    <a:pt x="1178738" y="1049709"/>
                  </a:lnTo>
                  <a:lnTo>
                    <a:pt x="1149910" y="1085268"/>
                  </a:lnTo>
                  <a:lnTo>
                    <a:pt x="1118711" y="1118711"/>
                  </a:lnTo>
                  <a:lnTo>
                    <a:pt x="1085268" y="1149910"/>
                  </a:lnTo>
                  <a:lnTo>
                    <a:pt x="1049709" y="1178738"/>
                  </a:lnTo>
                  <a:lnTo>
                    <a:pt x="1012160" y="1205070"/>
                  </a:lnTo>
                  <a:lnTo>
                    <a:pt x="972747" y="1228779"/>
                  </a:lnTo>
                  <a:lnTo>
                    <a:pt x="931597" y="1249737"/>
                  </a:lnTo>
                  <a:lnTo>
                    <a:pt x="888838" y="1267818"/>
                  </a:lnTo>
                  <a:lnTo>
                    <a:pt x="844594" y="1282896"/>
                  </a:lnTo>
                  <a:lnTo>
                    <a:pt x="798994" y="1294844"/>
                  </a:lnTo>
                  <a:lnTo>
                    <a:pt x="752164" y="1303535"/>
                  </a:lnTo>
                  <a:lnTo>
                    <a:pt x="704230" y="1308842"/>
                  </a:lnTo>
                  <a:lnTo>
                    <a:pt x="655319" y="1310640"/>
                  </a:lnTo>
                  <a:lnTo>
                    <a:pt x="606412" y="1308842"/>
                  </a:lnTo>
                  <a:lnTo>
                    <a:pt x="558481" y="1303535"/>
                  </a:lnTo>
                  <a:lnTo>
                    <a:pt x="511653" y="1294844"/>
                  </a:lnTo>
                  <a:lnTo>
                    <a:pt x="466054" y="1282896"/>
                  </a:lnTo>
                  <a:lnTo>
                    <a:pt x="421812" y="1267818"/>
                  </a:lnTo>
                  <a:lnTo>
                    <a:pt x="379053" y="1249737"/>
                  </a:lnTo>
                  <a:lnTo>
                    <a:pt x="337903" y="1228779"/>
                  </a:lnTo>
                  <a:lnTo>
                    <a:pt x="298490" y="1205070"/>
                  </a:lnTo>
                  <a:lnTo>
                    <a:pt x="260941" y="1178738"/>
                  </a:lnTo>
                  <a:lnTo>
                    <a:pt x="225381" y="1149910"/>
                  </a:lnTo>
                  <a:lnTo>
                    <a:pt x="191938" y="1118711"/>
                  </a:lnTo>
                  <a:lnTo>
                    <a:pt x="160738" y="1085268"/>
                  </a:lnTo>
                  <a:lnTo>
                    <a:pt x="131908" y="1049709"/>
                  </a:lnTo>
                  <a:lnTo>
                    <a:pt x="105575" y="1012160"/>
                  </a:lnTo>
                  <a:lnTo>
                    <a:pt x="81866" y="972747"/>
                  </a:lnTo>
                  <a:lnTo>
                    <a:pt x="60906" y="931597"/>
                  </a:lnTo>
                  <a:lnTo>
                    <a:pt x="42824" y="888838"/>
                  </a:lnTo>
                  <a:lnTo>
                    <a:pt x="27745" y="844594"/>
                  </a:lnTo>
                  <a:lnTo>
                    <a:pt x="15796" y="798994"/>
                  </a:lnTo>
                  <a:lnTo>
                    <a:pt x="7105" y="752164"/>
                  </a:lnTo>
                  <a:lnTo>
                    <a:pt x="1797" y="704230"/>
                  </a:lnTo>
                  <a:lnTo>
                    <a:pt x="0" y="655320"/>
                  </a:lnTo>
                  <a:close/>
                </a:path>
              </a:pathLst>
            </a:custGeom>
            <a:ln w="9144">
              <a:solidFill>
                <a:srgbClr val="FFFFFF"/>
              </a:solidFill>
            </a:ln>
          </p:spPr>
          <p:txBody>
            <a:bodyPr wrap="square" lIns="0" tIns="0" rIns="0" bIns="0" rtlCol="0"/>
            <a:lstStyle/>
            <a:p>
              <a:endParaRPr/>
            </a:p>
          </p:txBody>
        </p:sp>
        <p:pic>
          <p:nvPicPr>
            <p:cNvPr id="17" name="object 17"/>
            <p:cNvPicPr/>
            <p:nvPr/>
          </p:nvPicPr>
          <p:blipFill>
            <a:blip r:embed="rId7" cstate="print"/>
            <a:stretch>
              <a:fillRect/>
            </a:stretch>
          </p:blipFill>
          <p:spPr>
            <a:xfrm>
              <a:off x="716279" y="3429000"/>
              <a:ext cx="1185671" cy="1187195"/>
            </a:xfrm>
            <a:prstGeom prst="rect">
              <a:avLst/>
            </a:prstGeom>
          </p:spPr>
        </p:pic>
      </p:grpSp>
      <p:sp>
        <p:nvSpPr>
          <p:cNvPr id="18" name="object 18"/>
          <p:cNvSpPr txBox="1"/>
          <p:nvPr/>
        </p:nvSpPr>
        <p:spPr>
          <a:xfrm>
            <a:off x="2335785" y="5203673"/>
            <a:ext cx="5619115" cy="688650"/>
          </a:xfrm>
          <a:prstGeom prst="rect">
            <a:avLst/>
          </a:prstGeom>
        </p:spPr>
        <p:txBody>
          <a:bodyPr vert="horz" wrap="square" lIns="0" tIns="69850" rIns="0" bIns="0" rtlCol="0">
            <a:spAutoFit/>
          </a:bodyPr>
          <a:lstStyle/>
          <a:p>
            <a:pPr algn="ctr">
              <a:lnSpc>
                <a:spcPct val="100000"/>
              </a:lnSpc>
              <a:spcBef>
                <a:spcPts val="550"/>
              </a:spcBef>
            </a:pPr>
            <a:r>
              <a:rPr sz="1800" b="1" dirty="0">
                <a:solidFill>
                  <a:srgbClr val="481D6C"/>
                </a:solidFill>
                <a:latin typeface="Trebuchet MS"/>
                <a:cs typeface="Trebuchet MS"/>
              </a:rPr>
              <a:t>Развивающий</a:t>
            </a:r>
            <a:r>
              <a:rPr sz="1800" b="1" spc="-110" dirty="0">
                <a:solidFill>
                  <a:srgbClr val="481D6C"/>
                </a:solidFill>
                <a:latin typeface="Trebuchet MS"/>
                <a:cs typeface="Trebuchet MS"/>
              </a:rPr>
              <a:t> </a:t>
            </a:r>
            <a:r>
              <a:rPr sz="1800" b="1" spc="-10" dirty="0">
                <a:solidFill>
                  <a:srgbClr val="481D6C"/>
                </a:solidFill>
                <a:latin typeface="Trebuchet MS"/>
                <a:cs typeface="Trebuchet MS"/>
              </a:rPr>
              <a:t>характер</a:t>
            </a:r>
            <a:endParaRPr sz="1800">
              <a:latin typeface="Trebuchet MS"/>
              <a:cs typeface="Trebuchet MS"/>
            </a:endParaRPr>
          </a:p>
          <a:p>
            <a:pPr algn="ctr">
              <a:lnSpc>
                <a:spcPct val="100000"/>
              </a:lnSpc>
              <a:spcBef>
                <a:spcPts val="459"/>
              </a:spcBef>
            </a:pPr>
            <a:r>
              <a:rPr sz="1800" b="1" dirty="0">
                <a:solidFill>
                  <a:srgbClr val="481D6C"/>
                </a:solidFill>
                <a:latin typeface="Trebuchet MS"/>
                <a:cs typeface="Trebuchet MS"/>
              </a:rPr>
              <a:t>(создание</a:t>
            </a:r>
            <a:r>
              <a:rPr sz="1800" b="1" spc="-90" dirty="0">
                <a:solidFill>
                  <a:srgbClr val="481D6C"/>
                </a:solidFill>
                <a:latin typeface="Trebuchet MS"/>
                <a:cs typeface="Trebuchet MS"/>
              </a:rPr>
              <a:t> </a:t>
            </a:r>
            <a:r>
              <a:rPr sz="1800" b="1" dirty="0">
                <a:solidFill>
                  <a:srgbClr val="481D6C"/>
                </a:solidFill>
                <a:latin typeface="Trebuchet MS"/>
                <a:cs typeface="Trebuchet MS"/>
              </a:rPr>
              <a:t>привлекательности</a:t>
            </a:r>
            <a:r>
              <a:rPr sz="1800" b="1" spc="-95" dirty="0">
                <a:solidFill>
                  <a:srgbClr val="481D6C"/>
                </a:solidFill>
                <a:latin typeface="Trebuchet MS"/>
                <a:cs typeface="Trebuchet MS"/>
              </a:rPr>
              <a:t> </a:t>
            </a:r>
            <a:r>
              <a:rPr sz="1800" b="1" dirty="0">
                <a:solidFill>
                  <a:srgbClr val="481D6C"/>
                </a:solidFill>
                <a:latin typeface="Trebuchet MS"/>
                <a:cs typeface="Trebuchet MS"/>
              </a:rPr>
              <a:t>ситуаций</a:t>
            </a:r>
            <a:r>
              <a:rPr sz="1800" b="1" spc="-70" dirty="0">
                <a:solidFill>
                  <a:srgbClr val="481D6C"/>
                </a:solidFill>
                <a:latin typeface="Trebuchet MS"/>
                <a:cs typeface="Trebuchet MS"/>
              </a:rPr>
              <a:t> </a:t>
            </a:r>
            <a:r>
              <a:rPr sz="1800" b="1" spc="-10" dirty="0">
                <a:solidFill>
                  <a:srgbClr val="481D6C"/>
                </a:solidFill>
                <a:latin typeface="Trebuchet MS"/>
                <a:cs typeface="Trebuchet MS"/>
              </a:rPr>
              <a:t>общения)</a:t>
            </a:r>
            <a:endParaRPr sz="1800">
              <a:latin typeface="Trebuchet MS"/>
              <a:cs typeface="Trebuchet MS"/>
            </a:endParaRPr>
          </a:p>
        </p:txBody>
      </p:sp>
      <p:grpSp>
        <p:nvGrpSpPr>
          <p:cNvPr id="19" name="object 19"/>
          <p:cNvGrpSpPr/>
          <p:nvPr/>
        </p:nvGrpSpPr>
        <p:grpSpPr>
          <a:xfrm>
            <a:off x="149352" y="1220725"/>
            <a:ext cx="8832850" cy="158115"/>
            <a:chOff x="149352" y="1220724"/>
            <a:chExt cx="8832850" cy="158115"/>
          </a:xfrm>
        </p:grpSpPr>
        <p:pic>
          <p:nvPicPr>
            <p:cNvPr id="20" name="object 20"/>
            <p:cNvPicPr/>
            <p:nvPr/>
          </p:nvPicPr>
          <p:blipFill>
            <a:blip r:embed="rId8" cstate="print"/>
            <a:stretch>
              <a:fillRect/>
            </a:stretch>
          </p:blipFill>
          <p:spPr>
            <a:xfrm>
              <a:off x="149352" y="1220724"/>
              <a:ext cx="8832342" cy="157734"/>
            </a:xfrm>
            <a:prstGeom prst="rect">
              <a:avLst/>
            </a:prstGeom>
          </p:spPr>
        </p:pic>
        <p:sp>
          <p:nvSpPr>
            <p:cNvPr id="21" name="object 21"/>
            <p:cNvSpPr/>
            <p:nvPr/>
          </p:nvSpPr>
          <p:spPr>
            <a:xfrm>
              <a:off x="240030" y="1270254"/>
              <a:ext cx="8664575" cy="0"/>
            </a:xfrm>
            <a:custGeom>
              <a:avLst/>
              <a:gdLst/>
              <a:ahLst/>
              <a:cxnLst/>
              <a:rect l="l" t="t" r="r" b="b"/>
              <a:pathLst>
                <a:path w="8664575">
                  <a:moveTo>
                    <a:pt x="0" y="0"/>
                  </a:moveTo>
                  <a:lnTo>
                    <a:pt x="8664575" y="0"/>
                  </a:lnTo>
                </a:path>
              </a:pathLst>
            </a:custGeom>
            <a:ln w="38100">
              <a:solidFill>
                <a:srgbClr val="491F6A"/>
              </a:solidFill>
            </a:ln>
          </p:spPr>
          <p:txBody>
            <a:bodyPr wrap="square" lIns="0" tIns="0" rIns="0" bIns="0" rtlCol="0"/>
            <a:lstStyle/>
            <a:p>
              <a:endParaRPr/>
            </a:p>
          </p:txBody>
        </p:sp>
      </p:grpSp>
      <p:grpSp>
        <p:nvGrpSpPr>
          <p:cNvPr id="22" name="object 22"/>
          <p:cNvGrpSpPr/>
          <p:nvPr/>
        </p:nvGrpSpPr>
        <p:grpSpPr>
          <a:xfrm>
            <a:off x="605027" y="5081028"/>
            <a:ext cx="1400810" cy="1400811"/>
            <a:chOff x="605027" y="5081028"/>
            <a:chExt cx="1400810" cy="1400810"/>
          </a:xfrm>
        </p:grpSpPr>
        <p:pic>
          <p:nvPicPr>
            <p:cNvPr id="23" name="object 23"/>
            <p:cNvPicPr/>
            <p:nvPr/>
          </p:nvPicPr>
          <p:blipFill>
            <a:blip r:embed="rId9" cstate="print"/>
            <a:stretch>
              <a:fillRect/>
            </a:stretch>
          </p:blipFill>
          <p:spPr>
            <a:xfrm>
              <a:off x="605027" y="5081028"/>
              <a:ext cx="1400556" cy="1400556"/>
            </a:xfrm>
            <a:prstGeom prst="rect">
              <a:avLst/>
            </a:prstGeom>
          </p:spPr>
        </p:pic>
        <p:sp>
          <p:nvSpPr>
            <p:cNvPr id="24" name="object 24"/>
            <p:cNvSpPr/>
            <p:nvPr/>
          </p:nvSpPr>
          <p:spPr>
            <a:xfrm>
              <a:off x="652271" y="5108447"/>
              <a:ext cx="1310640" cy="1310640"/>
            </a:xfrm>
            <a:custGeom>
              <a:avLst/>
              <a:gdLst/>
              <a:ahLst/>
              <a:cxnLst/>
              <a:rect l="l" t="t" r="r" b="b"/>
              <a:pathLst>
                <a:path w="1310639" h="1310639">
                  <a:moveTo>
                    <a:pt x="655319" y="0"/>
                  </a:moveTo>
                  <a:lnTo>
                    <a:pt x="606412" y="1797"/>
                  </a:lnTo>
                  <a:lnTo>
                    <a:pt x="558481" y="7104"/>
                  </a:lnTo>
                  <a:lnTo>
                    <a:pt x="511653" y="15795"/>
                  </a:lnTo>
                  <a:lnTo>
                    <a:pt x="466054" y="27743"/>
                  </a:lnTo>
                  <a:lnTo>
                    <a:pt x="421812" y="42821"/>
                  </a:lnTo>
                  <a:lnTo>
                    <a:pt x="379053" y="60902"/>
                  </a:lnTo>
                  <a:lnTo>
                    <a:pt x="337903" y="81860"/>
                  </a:lnTo>
                  <a:lnTo>
                    <a:pt x="298490" y="105569"/>
                  </a:lnTo>
                  <a:lnTo>
                    <a:pt x="260941" y="131901"/>
                  </a:lnTo>
                  <a:lnTo>
                    <a:pt x="225381" y="160729"/>
                  </a:lnTo>
                  <a:lnTo>
                    <a:pt x="191938" y="191928"/>
                  </a:lnTo>
                  <a:lnTo>
                    <a:pt x="160738" y="225371"/>
                  </a:lnTo>
                  <a:lnTo>
                    <a:pt x="131908" y="260930"/>
                  </a:lnTo>
                  <a:lnTo>
                    <a:pt x="105575" y="298479"/>
                  </a:lnTo>
                  <a:lnTo>
                    <a:pt x="81866" y="337892"/>
                  </a:lnTo>
                  <a:lnTo>
                    <a:pt x="60906" y="379042"/>
                  </a:lnTo>
                  <a:lnTo>
                    <a:pt x="42824" y="421801"/>
                  </a:lnTo>
                  <a:lnTo>
                    <a:pt x="27745" y="466045"/>
                  </a:lnTo>
                  <a:lnTo>
                    <a:pt x="15796" y="511645"/>
                  </a:lnTo>
                  <a:lnTo>
                    <a:pt x="7105" y="558475"/>
                  </a:lnTo>
                  <a:lnTo>
                    <a:pt x="1797" y="606409"/>
                  </a:lnTo>
                  <a:lnTo>
                    <a:pt x="0" y="655319"/>
                  </a:lnTo>
                  <a:lnTo>
                    <a:pt x="1797" y="704227"/>
                  </a:lnTo>
                  <a:lnTo>
                    <a:pt x="7105" y="752158"/>
                  </a:lnTo>
                  <a:lnTo>
                    <a:pt x="15796" y="798986"/>
                  </a:lnTo>
                  <a:lnTo>
                    <a:pt x="27745" y="844585"/>
                  </a:lnTo>
                  <a:lnTo>
                    <a:pt x="42824" y="888827"/>
                  </a:lnTo>
                  <a:lnTo>
                    <a:pt x="60906" y="931586"/>
                  </a:lnTo>
                  <a:lnTo>
                    <a:pt x="81866" y="972736"/>
                  </a:lnTo>
                  <a:lnTo>
                    <a:pt x="105575" y="1012149"/>
                  </a:lnTo>
                  <a:lnTo>
                    <a:pt x="131908" y="1049698"/>
                  </a:lnTo>
                  <a:lnTo>
                    <a:pt x="160738" y="1085258"/>
                  </a:lnTo>
                  <a:lnTo>
                    <a:pt x="191938" y="1118701"/>
                  </a:lnTo>
                  <a:lnTo>
                    <a:pt x="225381" y="1149901"/>
                  </a:lnTo>
                  <a:lnTo>
                    <a:pt x="260941" y="1178731"/>
                  </a:lnTo>
                  <a:lnTo>
                    <a:pt x="298490" y="1205064"/>
                  </a:lnTo>
                  <a:lnTo>
                    <a:pt x="337903" y="1228773"/>
                  </a:lnTo>
                  <a:lnTo>
                    <a:pt x="379053" y="1249733"/>
                  </a:lnTo>
                  <a:lnTo>
                    <a:pt x="421812" y="1267815"/>
                  </a:lnTo>
                  <a:lnTo>
                    <a:pt x="466054" y="1282894"/>
                  </a:lnTo>
                  <a:lnTo>
                    <a:pt x="511653" y="1294843"/>
                  </a:lnTo>
                  <a:lnTo>
                    <a:pt x="558481" y="1303534"/>
                  </a:lnTo>
                  <a:lnTo>
                    <a:pt x="606412" y="1308842"/>
                  </a:lnTo>
                  <a:lnTo>
                    <a:pt x="655319" y="1310639"/>
                  </a:lnTo>
                  <a:lnTo>
                    <a:pt x="704230" y="1308842"/>
                  </a:lnTo>
                  <a:lnTo>
                    <a:pt x="752164" y="1303534"/>
                  </a:lnTo>
                  <a:lnTo>
                    <a:pt x="798994" y="1294843"/>
                  </a:lnTo>
                  <a:lnTo>
                    <a:pt x="844594" y="1282894"/>
                  </a:lnTo>
                  <a:lnTo>
                    <a:pt x="888838" y="1267815"/>
                  </a:lnTo>
                  <a:lnTo>
                    <a:pt x="931597" y="1249733"/>
                  </a:lnTo>
                  <a:lnTo>
                    <a:pt x="972747" y="1228773"/>
                  </a:lnTo>
                  <a:lnTo>
                    <a:pt x="1012160" y="1205064"/>
                  </a:lnTo>
                  <a:lnTo>
                    <a:pt x="1049709" y="1178731"/>
                  </a:lnTo>
                  <a:lnTo>
                    <a:pt x="1085268" y="1149901"/>
                  </a:lnTo>
                  <a:lnTo>
                    <a:pt x="1118711" y="1118701"/>
                  </a:lnTo>
                  <a:lnTo>
                    <a:pt x="1149910" y="1085258"/>
                  </a:lnTo>
                  <a:lnTo>
                    <a:pt x="1178738" y="1049698"/>
                  </a:lnTo>
                  <a:lnTo>
                    <a:pt x="1205070" y="1012149"/>
                  </a:lnTo>
                  <a:lnTo>
                    <a:pt x="1228779" y="972736"/>
                  </a:lnTo>
                  <a:lnTo>
                    <a:pt x="1249737" y="931586"/>
                  </a:lnTo>
                  <a:lnTo>
                    <a:pt x="1267818" y="888827"/>
                  </a:lnTo>
                  <a:lnTo>
                    <a:pt x="1282896" y="844585"/>
                  </a:lnTo>
                  <a:lnTo>
                    <a:pt x="1294844" y="798986"/>
                  </a:lnTo>
                  <a:lnTo>
                    <a:pt x="1303535" y="752158"/>
                  </a:lnTo>
                  <a:lnTo>
                    <a:pt x="1308842" y="704227"/>
                  </a:lnTo>
                  <a:lnTo>
                    <a:pt x="1310640" y="655319"/>
                  </a:lnTo>
                  <a:lnTo>
                    <a:pt x="1308842" y="606409"/>
                  </a:lnTo>
                  <a:lnTo>
                    <a:pt x="1303535" y="558475"/>
                  </a:lnTo>
                  <a:lnTo>
                    <a:pt x="1294844" y="511645"/>
                  </a:lnTo>
                  <a:lnTo>
                    <a:pt x="1282896" y="466045"/>
                  </a:lnTo>
                  <a:lnTo>
                    <a:pt x="1267818" y="421801"/>
                  </a:lnTo>
                  <a:lnTo>
                    <a:pt x="1249737" y="379042"/>
                  </a:lnTo>
                  <a:lnTo>
                    <a:pt x="1228779" y="337892"/>
                  </a:lnTo>
                  <a:lnTo>
                    <a:pt x="1205070" y="298479"/>
                  </a:lnTo>
                  <a:lnTo>
                    <a:pt x="1178738" y="260930"/>
                  </a:lnTo>
                  <a:lnTo>
                    <a:pt x="1149910" y="225371"/>
                  </a:lnTo>
                  <a:lnTo>
                    <a:pt x="1118711" y="191928"/>
                  </a:lnTo>
                  <a:lnTo>
                    <a:pt x="1085268" y="160729"/>
                  </a:lnTo>
                  <a:lnTo>
                    <a:pt x="1049709" y="131901"/>
                  </a:lnTo>
                  <a:lnTo>
                    <a:pt x="1012160" y="105569"/>
                  </a:lnTo>
                  <a:lnTo>
                    <a:pt x="972747" y="81860"/>
                  </a:lnTo>
                  <a:lnTo>
                    <a:pt x="931597" y="60902"/>
                  </a:lnTo>
                  <a:lnTo>
                    <a:pt x="888838" y="42821"/>
                  </a:lnTo>
                  <a:lnTo>
                    <a:pt x="844594" y="27743"/>
                  </a:lnTo>
                  <a:lnTo>
                    <a:pt x="798994" y="15795"/>
                  </a:lnTo>
                  <a:lnTo>
                    <a:pt x="752164" y="7104"/>
                  </a:lnTo>
                  <a:lnTo>
                    <a:pt x="704230" y="1797"/>
                  </a:lnTo>
                  <a:lnTo>
                    <a:pt x="655319" y="0"/>
                  </a:lnTo>
                  <a:close/>
                </a:path>
              </a:pathLst>
            </a:custGeom>
            <a:solidFill>
              <a:srgbClr val="F8F1FB"/>
            </a:solidFill>
          </p:spPr>
          <p:txBody>
            <a:bodyPr wrap="square" lIns="0" tIns="0" rIns="0" bIns="0" rtlCol="0"/>
            <a:lstStyle/>
            <a:p>
              <a:endParaRPr/>
            </a:p>
          </p:txBody>
        </p:sp>
        <p:sp>
          <p:nvSpPr>
            <p:cNvPr id="25" name="object 25"/>
            <p:cNvSpPr/>
            <p:nvPr/>
          </p:nvSpPr>
          <p:spPr>
            <a:xfrm>
              <a:off x="652271" y="5108447"/>
              <a:ext cx="1310640" cy="1310640"/>
            </a:xfrm>
            <a:custGeom>
              <a:avLst/>
              <a:gdLst/>
              <a:ahLst/>
              <a:cxnLst/>
              <a:rect l="l" t="t" r="r" b="b"/>
              <a:pathLst>
                <a:path w="1310639" h="1310639">
                  <a:moveTo>
                    <a:pt x="0" y="655319"/>
                  </a:moveTo>
                  <a:lnTo>
                    <a:pt x="1797" y="606409"/>
                  </a:lnTo>
                  <a:lnTo>
                    <a:pt x="7105" y="558475"/>
                  </a:lnTo>
                  <a:lnTo>
                    <a:pt x="15796" y="511645"/>
                  </a:lnTo>
                  <a:lnTo>
                    <a:pt x="27745" y="466045"/>
                  </a:lnTo>
                  <a:lnTo>
                    <a:pt x="42824" y="421801"/>
                  </a:lnTo>
                  <a:lnTo>
                    <a:pt x="60906" y="379042"/>
                  </a:lnTo>
                  <a:lnTo>
                    <a:pt x="81866" y="337892"/>
                  </a:lnTo>
                  <a:lnTo>
                    <a:pt x="105575" y="298479"/>
                  </a:lnTo>
                  <a:lnTo>
                    <a:pt x="131908" y="260930"/>
                  </a:lnTo>
                  <a:lnTo>
                    <a:pt x="160738" y="225371"/>
                  </a:lnTo>
                  <a:lnTo>
                    <a:pt x="191938" y="191928"/>
                  </a:lnTo>
                  <a:lnTo>
                    <a:pt x="225381" y="160729"/>
                  </a:lnTo>
                  <a:lnTo>
                    <a:pt x="260941" y="131901"/>
                  </a:lnTo>
                  <a:lnTo>
                    <a:pt x="298490" y="105569"/>
                  </a:lnTo>
                  <a:lnTo>
                    <a:pt x="337903" y="81860"/>
                  </a:lnTo>
                  <a:lnTo>
                    <a:pt x="379053" y="60902"/>
                  </a:lnTo>
                  <a:lnTo>
                    <a:pt x="421812" y="42821"/>
                  </a:lnTo>
                  <a:lnTo>
                    <a:pt x="466054" y="27743"/>
                  </a:lnTo>
                  <a:lnTo>
                    <a:pt x="511653" y="15795"/>
                  </a:lnTo>
                  <a:lnTo>
                    <a:pt x="558481" y="7104"/>
                  </a:lnTo>
                  <a:lnTo>
                    <a:pt x="606412" y="1797"/>
                  </a:lnTo>
                  <a:lnTo>
                    <a:pt x="655319" y="0"/>
                  </a:lnTo>
                  <a:lnTo>
                    <a:pt x="704230" y="1797"/>
                  </a:lnTo>
                  <a:lnTo>
                    <a:pt x="752164" y="7104"/>
                  </a:lnTo>
                  <a:lnTo>
                    <a:pt x="798994" y="15795"/>
                  </a:lnTo>
                  <a:lnTo>
                    <a:pt x="844594" y="27743"/>
                  </a:lnTo>
                  <a:lnTo>
                    <a:pt x="888838" y="42821"/>
                  </a:lnTo>
                  <a:lnTo>
                    <a:pt x="931597" y="60902"/>
                  </a:lnTo>
                  <a:lnTo>
                    <a:pt x="972747" y="81860"/>
                  </a:lnTo>
                  <a:lnTo>
                    <a:pt x="1012160" y="105569"/>
                  </a:lnTo>
                  <a:lnTo>
                    <a:pt x="1049709" y="131901"/>
                  </a:lnTo>
                  <a:lnTo>
                    <a:pt x="1085268" y="160729"/>
                  </a:lnTo>
                  <a:lnTo>
                    <a:pt x="1118711" y="191928"/>
                  </a:lnTo>
                  <a:lnTo>
                    <a:pt x="1149910" y="225371"/>
                  </a:lnTo>
                  <a:lnTo>
                    <a:pt x="1178738" y="260930"/>
                  </a:lnTo>
                  <a:lnTo>
                    <a:pt x="1205070" y="298479"/>
                  </a:lnTo>
                  <a:lnTo>
                    <a:pt x="1228779" y="337892"/>
                  </a:lnTo>
                  <a:lnTo>
                    <a:pt x="1249737" y="379042"/>
                  </a:lnTo>
                  <a:lnTo>
                    <a:pt x="1267818" y="421801"/>
                  </a:lnTo>
                  <a:lnTo>
                    <a:pt x="1282896" y="466045"/>
                  </a:lnTo>
                  <a:lnTo>
                    <a:pt x="1294844" y="511645"/>
                  </a:lnTo>
                  <a:lnTo>
                    <a:pt x="1303535" y="558475"/>
                  </a:lnTo>
                  <a:lnTo>
                    <a:pt x="1308842" y="606409"/>
                  </a:lnTo>
                  <a:lnTo>
                    <a:pt x="1310640" y="655319"/>
                  </a:lnTo>
                  <a:lnTo>
                    <a:pt x="1308842" y="704227"/>
                  </a:lnTo>
                  <a:lnTo>
                    <a:pt x="1303535" y="752158"/>
                  </a:lnTo>
                  <a:lnTo>
                    <a:pt x="1294844" y="798986"/>
                  </a:lnTo>
                  <a:lnTo>
                    <a:pt x="1282896" y="844585"/>
                  </a:lnTo>
                  <a:lnTo>
                    <a:pt x="1267818" y="888827"/>
                  </a:lnTo>
                  <a:lnTo>
                    <a:pt x="1249737" y="931586"/>
                  </a:lnTo>
                  <a:lnTo>
                    <a:pt x="1228779" y="972736"/>
                  </a:lnTo>
                  <a:lnTo>
                    <a:pt x="1205070" y="1012149"/>
                  </a:lnTo>
                  <a:lnTo>
                    <a:pt x="1178738" y="1049698"/>
                  </a:lnTo>
                  <a:lnTo>
                    <a:pt x="1149910" y="1085258"/>
                  </a:lnTo>
                  <a:lnTo>
                    <a:pt x="1118711" y="1118701"/>
                  </a:lnTo>
                  <a:lnTo>
                    <a:pt x="1085268" y="1149901"/>
                  </a:lnTo>
                  <a:lnTo>
                    <a:pt x="1049709" y="1178731"/>
                  </a:lnTo>
                  <a:lnTo>
                    <a:pt x="1012160" y="1205064"/>
                  </a:lnTo>
                  <a:lnTo>
                    <a:pt x="972747" y="1228773"/>
                  </a:lnTo>
                  <a:lnTo>
                    <a:pt x="931597" y="1249733"/>
                  </a:lnTo>
                  <a:lnTo>
                    <a:pt x="888838" y="1267815"/>
                  </a:lnTo>
                  <a:lnTo>
                    <a:pt x="844594" y="1282894"/>
                  </a:lnTo>
                  <a:lnTo>
                    <a:pt x="798994" y="1294843"/>
                  </a:lnTo>
                  <a:lnTo>
                    <a:pt x="752164" y="1303534"/>
                  </a:lnTo>
                  <a:lnTo>
                    <a:pt x="704230" y="1308842"/>
                  </a:lnTo>
                  <a:lnTo>
                    <a:pt x="655319" y="1310639"/>
                  </a:lnTo>
                  <a:lnTo>
                    <a:pt x="606412" y="1308842"/>
                  </a:lnTo>
                  <a:lnTo>
                    <a:pt x="558481" y="1303534"/>
                  </a:lnTo>
                  <a:lnTo>
                    <a:pt x="511653" y="1294843"/>
                  </a:lnTo>
                  <a:lnTo>
                    <a:pt x="466054" y="1282894"/>
                  </a:lnTo>
                  <a:lnTo>
                    <a:pt x="421812" y="1267815"/>
                  </a:lnTo>
                  <a:lnTo>
                    <a:pt x="379053" y="1249733"/>
                  </a:lnTo>
                  <a:lnTo>
                    <a:pt x="337903" y="1228773"/>
                  </a:lnTo>
                  <a:lnTo>
                    <a:pt x="298490" y="1205064"/>
                  </a:lnTo>
                  <a:lnTo>
                    <a:pt x="260941" y="1178731"/>
                  </a:lnTo>
                  <a:lnTo>
                    <a:pt x="225381" y="1149901"/>
                  </a:lnTo>
                  <a:lnTo>
                    <a:pt x="191938" y="1118701"/>
                  </a:lnTo>
                  <a:lnTo>
                    <a:pt x="160738" y="1085258"/>
                  </a:lnTo>
                  <a:lnTo>
                    <a:pt x="131908" y="1049698"/>
                  </a:lnTo>
                  <a:lnTo>
                    <a:pt x="105575" y="1012149"/>
                  </a:lnTo>
                  <a:lnTo>
                    <a:pt x="81866" y="972736"/>
                  </a:lnTo>
                  <a:lnTo>
                    <a:pt x="60906" y="931586"/>
                  </a:lnTo>
                  <a:lnTo>
                    <a:pt x="42824" y="888827"/>
                  </a:lnTo>
                  <a:lnTo>
                    <a:pt x="27745" y="844585"/>
                  </a:lnTo>
                  <a:lnTo>
                    <a:pt x="15796" y="798986"/>
                  </a:lnTo>
                  <a:lnTo>
                    <a:pt x="7105" y="752158"/>
                  </a:lnTo>
                  <a:lnTo>
                    <a:pt x="1797" y="704227"/>
                  </a:lnTo>
                  <a:lnTo>
                    <a:pt x="0" y="655319"/>
                  </a:lnTo>
                  <a:close/>
                </a:path>
              </a:pathLst>
            </a:custGeom>
            <a:ln w="9144">
              <a:solidFill>
                <a:srgbClr val="FFFFFF"/>
              </a:solidFill>
            </a:ln>
          </p:spPr>
          <p:txBody>
            <a:bodyPr wrap="square" lIns="0" tIns="0" rIns="0" bIns="0" rtlCol="0"/>
            <a:lstStyle/>
            <a:p>
              <a:endParaRPr/>
            </a:p>
          </p:txBody>
        </p:sp>
        <p:pic>
          <p:nvPicPr>
            <p:cNvPr id="26" name="object 26"/>
            <p:cNvPicPr/>
            <p:nvPr/>
          </p:nvPicPr>
          <p:blipFill>
            <a:blip r:embed="rId10" cstate="print"/>
            <a:stretch>
              <a:fillRect/>
            </a:stretch>
          </p:blipFill>
          <p:spPr>
            <a:xfrm>
              <a:off x="899159" y="5228843"/>
              <a:ext cx="877824" cy="1077468"/>
            </a:xfrm>
            <a:prstGeom prst="rect">
              <a:avLst/>
            </a:prstGeom>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0"/>
            <a:ext cx="8229600" cy="1023536"/>
          </a:xfrm>
          <a:prstGeom prst="rect">
            <a:avLst/>
          </a:prstGeom>
        </p:spPr>
        <p:txBody>
          <a:bodyPr vert="horz" wrap="square" lIns="0" tIns="160197" rIns="0" bIns="0" rtlCol="0">
            <a:spAutoFit/>
          </a:bodyPr>
          <a:lstStyle/>
          <a:p>
            <a:pPr marL="2094864" marR="5080" indent="-521970">
              <a:lnSpc>
                <a:spcPct val="100000"/>
              </a:lnSpc>
              <a:spcBef>
                <a:spcPts val="95"/>
              </a:spcBef>
            </a:pPr>
            <a:r>
              <a:rPr sz="2800" dirty="0">
                <a:solidFill>
                  <a:srgbClr val="7030A0"/>
                </a:solidFill>
                <a:effectLst/>
              </a:rPr>
              <a:t>Рекомендации</a:t>
            </a:r>
            <a:r>
              <a:rPr sz="2800" spc="-80" dirty="0">
                <a:solidFill>
                  <a:srgbClr val="7030A0"/>
                </a:solidFill>
                <a:effectLst/>
              </a:rPr>
              <a:t> </a:t>
            </a:r>
            <a:r>
              <a:rPr sz="2800" dirty="0">
                <a:solidFill>
                  <a:srgbClr val="7030A0"/>
                </a:solidFill>
                <a:effectLst/>
              </a:rPr>
              <a:t>по</a:t>
            </a:r>
            <a:r>
              <a:rPr sz="2800" spc="-125" dirty="0">
                <a:solidFill>
                  <a:srgbClr val="7030A0"/>
                </a:solidFill>
                <a:effectLst/>
              </a:rPr>
              <a:t> </a:t>
            </a:r>
            <a:r>
              <a:rPr sz="2800" spc="-10" dirty="0">
                <a:solidFill>
                  <a:srgbClr val="7030A0"/>
                </a:solidFill>
                <a:effectLst/>
              </a:rPr>
              <a:t>эффективному </a:t>
            </a:r>
            <a:r>
              <a:rPr sz="2800" dirty="0">
                <a:solidFill>
                  <a:srgbClr val="7030A0"/>
                </a:solidFill>
                <a:effectLst/>
              </a:rPr>
              <a:t>педагогическому</a:t>
            </a:r>
            <a:r>
              <a:rPr sz="2800" spc="-204" dirty="0">
                <a:solidFill>
                  <a:srgbClr val="7030A0"/>
                </a:solidFill>
                <a:effectLst/>
              </a:rPr>
              <a:t> </a:t>
            </a:r>
            <a:r>
              <a:rPr sz="2800" spc="-10" dirty="0">
                <a:solidFill>
                  <a:srgbClr val="7030A0"/>
                </a:solidFill>
                <a:effectLst/>
              </a:rPr>
              <a:t>общению</a:t>
            </a:r>
            <a:endParaRPr sz="2800">
              <a:solidFill>
                <a:srgbClr val="7030A0"/>
              </a:solidFill>
              <a:effectLst/>
            </a:endParaRPr>
          </a:p>
        </p:txBody>
      </p:sp>
      <p:grpSp>
        <p:nvGrpSpPr>
          <p:cNvPr id="3" name="object 3"/>
          <p:cNvGrpSpPr/>
          <p:nvPr/>
        </p:nvGrpSpPr>
        <p:grpSpPr>
          <a:xfrm>
            <a:off x="190500" y="39623"/>
            <a:ext cx="8832850" cy="1224280"/>
            <a:chOff x="190500" y="39623"/>
            <a:chExt cx="8832850" cy="1224280"/>
          </a:xfrm>
        </p:grpSpPr>
        <p:pic>
          <p:nvPicPr>
            <p:cNvPr id="4" name="object 4"/>
            <p:cNvPicPr/>
            <p:nvPr/>
          </p:nvPicPr>
          <p:blipFill>
            <a:blip r:embed="rId2" cstate="print"/>
            <a:stretch>
              <a:fillRect/>
            </a:stretch>
          </p:blipFill>
          <p:spPr>
            <a:xfrm>
              <a:off x="190500" y="1075943"/>
              <a:ext cx="8832342" cy="157734"/>
            </a:xfrm>
            <a:prstGeom prst="rect">
              <a:avLst/>
            </a:prstGeom>
          </p:spPr>
        </p:pic>
        <p:sp>
          <p:nvSpPr>
            <p:cNvPr id="5" name="object 5"/>
            <p:cNvSpPr/>
            <p:nvPr/>
          </p:nvSpPr>
          <p:spPr>
            <a:xfrm>
              <a:off x="281177" y="1125473"/>
              <a:ext cx="8664575" cy="0"/>
            </a:xfrm>
            <a:custGeom>
              <a:avLst/>
              <a:gdLst/>
              <a:ahLst/>
              <a:cxnLst/>
              <a:rect l="l" t="t" r="r" b="b"/>
              <a:pathLst>
                <a:path w="8664575">
                  <a:moveTo>
                    <a:pt x="0" y="0"/>
                  </a:moveTo>
                  <a:lnTo>
                    <a:pt x="8664575" y="0"/>
                  </a:lnTo>
                </a:path>
              </a:pathLst>
            </a:custGeom>
            <a:ln w="38100">
              <a:solidFill>
                <a:srgbClr val="491F6A"/>
              </a:solidFill>
            </a:ln>
          </p:spPr>
          <p:txBody>
            <a:bodyPr wrap="square" lIns="0" tIns="0" rIns="0" bIns="0" rtlCol="0"/>
            <a:lstStyle/>
            <a:p>
              <a:endParaRPr/>
            </a:p>
          </p:txBody>
        </p:sp>
        <p:pic>
          <p:nvPicPr>
            <p:cNvPr id="6" name="object 6"/>
            <p:cNvPicPr/>
            <p:nvPr/>
          </p:nvPicPr>
          <p:blipFill>
            <a:blip r:embed="rId3" cstate="print"/>
            <a:stretch>
              <a:fillRect/>
            </a:stretch>
          </p:blipFill>
          <p:spPr>
            <a:xfrm>
              <a:off x="539495" y="39623"/>
              <a:ext cx="841248" cy="1223772"/>
            </a:xfrm>
            <a:prstGeom prst="rect">
              <a:avLst/>
            </a:prstGeom>
          </p:spPr>
        </p:pic>
      </p:grpSp>
      <p:sp>
        <p:nvSpPr>
          <p:cNvPr id="11" name="object 11"/>
          <p:cNvSpPr txBox="1"/>
          <p:nvPr/>
        </p:nvSpPr>
        <p:spPr>
          <a:xfrm>
            <a:off x="319836" y="1643051"/>
            <a:ext cx="8376920" cy="4691028"/>
          </a:xfrm>
          <a:prstGeom prst="rect">
            <a:avLst/>
          </a:prstGeom>
        </p:spPr>
        <p:txBody>
          <a:bodyPr vert="horz" wrap="square" lIns="0" tIns="88900" rIns="0" bIns="0" rtlCol="0">
            <a:spAutoFit/>
          </a:bodyPr>
          <a:lstStyle/>
          <a:p>
            <a:pPr marL="372110" indent="-342265">
              <a:lnSpc>
                <a:spcPct val="100000"/>
              </a:lnSpc>
              <a:spcBef>
                <a:spcPts val="700"/>
              </a:spcBef>
              <a:buFont typeface="Wingdings"/>
              <a:buChar char=""/>
              <a:tabLst>
                <a:tab pos="372110" algn="l"/>
              </a:tabLst>
            </a:pPr>
            <a:r>
              <a:rPr sz="2200" dirty="0">
                <a:solidFill>
                  <a:srgbClr val="481D6C"/>
                </a:solidFill>
                <a:latin typeface="Trebuchet MS"/>
                <a:cs typeface="Trebuchet MS"/>
              </a:rPr>
              <a:t>Учитывать</a:t>
            </a:r>
            <a:r>
              <a:rPr sz="2200" spc="-100" dirty="0">
                <a:solidFill>
                  <a:srgbClr val="481D6C"/>
                </a:solidFill>
                <a:latin typeface="Trebuchet MS"/>
                <a:cs typeface="Trebuchet MS"/>
              </a:rPr>
              <a:t> </a:t>
            </a:r>
            <a:r>
              <a:rPr sz="2200" dirty="0">
                <a:solidFill>
                  <a:srgbClr val="481D6C"/>
                </a:solidFill>
                <a:latin typeface="Trebuchet MS"/>
                <a:cs typeface="Trebuchet MS"/>
              </a:rPr>
              <a:t>особенности</a:t>
            </a:r>
            <a:r>
              <a:rPr sz="2200" spc="-75" dirty="0">
                <a:solidFill>
                  <a:srgbClr val="481D6C"/>
                </a:solidFill>
                <a:latin typeface="Trebuchet MS"/>
                <a:cs typeface="Trebuchet MS"/>
              </a:rPr>
              <a:t> </a:t>
            </a:r>
            <a:r>
              <a:rPr sz="2200">
                <a:solidFill>
                  <a:srgbClr val="481D6C"/>
                </a:solidFill>
                <a:latin typeface="Trebuchet MS"/>
                <a:cs typeface="Trebuchet MS"/>
              </a:rPr>
              <a:t>развития</a:t>
            </a:r>
            <a:r>
              <a:rPr sz="2200" spc="-105">
                <a:solidFill>
                  <a:srgbClr val="481D6C"/>
                </a:solidFill>
                <a:latin typeface="Trebuchet MS"/>
                <a:cs typeface="Trebuchet MS"/>
              </a:rPr>
              <a:t> </a:t>
            </a:r>
            <a:r>
              <a:rPr sz="2200" smtClean="0">
                <a:solidFill>
                  <a:srgbClr val="481D6C"/>
                </a:solidFill>
                <a:latin typeface="Trebuchet MS"/>
                <a:cs typeface="Trebuchet MS"/>
              </a:rPr>
              <a:t>разных</a:t>
            </a:r>
            <a:r>
              <a:rPr sz="2200" spc="-95" smtClean="0">
                <a:solidFill>
                  <a:srgbClr val="481D6C"/>
                </a:solidFill>
                <a:latin typeface="Trebuchet MS"/>
                <a:cs typeface="Trebuchet MS"/>
              </a:rPr>
              <a:t> </a:t>
            </a:r>
            <a:r>
              <a:rPr sz="2200" spc="-10" dirty="0">
                <a:solidFill>
                  <a:srgbClr val="481D6C"/>
                </a:solidFill>
                <a:latin typeface="Trebuchet MS"/>
                <a:cs typeface="Trebuchet MS"/>
              </a:rPr>
              <a:t>возрастов;</a:t>
            </a:r>
            <a:endParaRPr sz="2200">
              <a:latin typeface="Trebuchet MS"/>
              <a:cs typeface="Trebuchet MS"/>
            </a:endParaRPr>
          </a:p>
          <a:p>
            <a:pPr marL="372110" indent="-342265">
              <a:lnSpc>
                <a:spcPct val="100000"/>
              </a:lnSpc>
              <a:spcBef>
                <a:spcPts val="600"/>
              </a:spcBef>
              <a:buFont typeface="Wingdings"/>
              <a:buChar char=""/>
              <a:tabLst>
                <a:tab pos="372110" algn="l"/>
              </a:tabLst>
            </a:pPr>
            <a:r>
              <a:rPr sz="2200" dirty="0">
                <a:solidFill>
                  <a:srgbClr val="481D6C"/>
                </a:solidFill>
                <a:latin typeface="Trebuchet MS"/>
                <a:cs typeface="Trebuchet MS"/>
              </a:rPr>
              <a:t>Уметь</a:t>
            </a:r>
            <a:r>
              <a:rPr sz="2200" spc="-95" dirty="0">
                <a:solidFill>
                  <a:srgbClr val="481D6C"/>
                </a:solidFill>
                <a:latin typeface="Trebuchet MS"/>
                <a:cs typeface="Trebuchet MS"/>
              </a:rPr>
              <a:t> </a:t>
            </a:r>
            <a:r>
              <a:rPr sz="2200" dirty="0">
                <a:solidFill>
                  <a:srgbClr val="481D6C"/>
                </a:solidFill>
                <a:latin typeface="Trebuchet MS"/>
                <a:cs typeface="Trebuchet MS"/>
              </a:rPr>
              <a:t>выслушать</a:t>
            </a:r>
            <a:r>
              <a:rPr sz="2200" spc="-75" dirty="0">
                <a:solidFill>
                  <a:srgbClr val="481D6C"/>
                </a:solidFill>
                <a:latin typeface="Trebuchet MS"/>
                <a:cs typeface="Trebuchet MS"/>
              </a:rPr>
              <a:t> </a:t>
            </a:r>
            <a:r>
              <a:rPr sz="2200" dirty="0">
                <a:solidFill>
                  <a:srgbClr val="481D6C"/>
                </a:solidFill>
                <a:latin typeface="Trebuchet MS"/>
                <a:cs typeface="Trebuchet MS"/>
              </a:rPr>
              <a:t>и</a:t>
            </a:r>
            <a:r>
              <a:rPr sz="2200" spc="-80" dirty="0">
                <a:solidFill>
                  <a:srgbClr val="481D6C"/>
                </a:solidFill>
                <a:latin typeface="Trebuchet MS"/>
                <a:cs typeface="Trebuchet MS"/>
              </a:rPr>
              <a:t> </a:t>
            </a:r>
            <a:r>
              <a:rPr sz="2200">
                <a:solidFill>
                  <a:srgbClr val="481D6C"/>
                </a:solidFill>
                <a:latin typeface="Trebuchet MS"/>
                <a:cs typeface="Trebuchet MS"/>
              </a:rPr>
              <a:t>поддержать</a:t>
            </a:r>
            <a:r>
              <a:rPr sz="2200" spc="-70">
                <a:solidFill>
                  <a:srgbClr val="481D6C"/>
                </a:solidFill>
                <a:latin typeface="Trebuchet MS"/>
                <a:cs typeface="Trebuchet MS"/>
              </a:rPr>
              <a:t> </a:t>
            </a:r>
            <a:r>
              <a:rPr lang="ru-RU" sz="2200" spc="-10" dirty="0" smtClean="0">
                <a:solidFill>
                  <a:srgbClr val="481D6C"/>
                </a:solidFill>
                <a:latin typeface="Trebuchet MS"/>
                <a:cs typeface="Trebuchet MS"/>
              </a:rPr>
              <a:t>обучающегося</a:t>
            </a:r>
            <a:r>
              <a:rPr sz="2200" spc="-10" smtClean="0">
                <a:solidFill>
                  <a:srgbClr val="481D6C"/>
                </a:solidFill>
                <a:latin typeface="Trebuchet MS"/>
                <a:cs typeface="Trebuchet MS"/>
              </a:rPr>
              <a:t>;</a:t>
            </a:r>
            <a:endParaRPr sz="2200">
              <a:latin typeface="Trebuchet MS"/>
              <a:cs typeface="Trebuchet MS"/>
            </a:endParaRPr>
          </a:p>
          <a:p>
            <a:pPr marL="372110" indent="-342265">
              <a:lnSpc>
                <a:spcPct val="100000"/>
              </a:lnSpc>
              <a:spcBef>
                <a:spcPts val="600"/>
              </a:spcBef>
              <a:buFont typeface="Wingdings"/>
              <a:buChar char=""/>
              <a:tabLst>
                <a:tab pos="372110" algn="l"/>
              </a:tabLst>
            </a:pPr>
            <a:r>
              <a:rPr sz="2200" dirty="0">
                <a:solidFill>
                  <a:srgbClr val="481D6C"/>
                </a:solidFill>
                <a:latin typeface="Trebuchet MS"/>
                <a:cs typeface="Trebuchet MS"/>
              </a:rPr>
              <a:t>Помочь</a:t>
            </a:r>
            <a:r>
              <a:rPr sz="2200" spc="-50" dirty="0">
                <a:solidFill>
                  <a:srgbClr val="481D6C"/>
                </a:solidFill>
                <a:latin typeface="Trebuchet MS"/>
                <a:cs typeface="Trebuchet MS"/>
              </a:rPr>
              <a:t> </a:t>
            </a:r>
            <a:r>
              <a:rPr sz="2200" dirty="0">
                <a:solidFill>
                  <a:srgbClr val="481D6C"/>
                </a:solidFill>
                <a:latin typeface="Trebuchet MS"/>
                <a:cs typeface="Trebuchet MS"/>
              </a:rPr>
              <a:t>занять</a:t>
            </a:r>
            <a:r>
              <a:rPr sz="2200" spc="-60" dirty="0">
                <a:solidFill>
                  <a:srgbClr val="481D6C"/>
                </a:solidFill>
                <a:latin typeface="Trebuchet MS"/>
                <a:cs typeface="Trebuchet MS"/>
              </a:rPr>
              <a:t> </a:t>
            </a:r>
            <a:r>
              <a:rPr sz="2200" dirty="0">
                <a:solidFill>
                  <a:srgbClr val="481D6C"/>
                </a:solidFill>
                <a:latin typeface="Trebuchet MS"/>
                <a:cs typeface="Trebuchet MS"/>
              </a:rPr>
              <a:t>достойное</a:t>
            </a:r>
            <a:r>
              <a:rPr sz="2200" spc="-50" dirty="0">
                <a:solidFill>
                  <a:srgbClr val="481D6C"/>
                </a:solidFill>
                <a:latin typeface="Trebuchet MS"/>
                <a:cs typeface="Trebuchet MS"/>
              </a:rPr>
              <a:t> </a:t>
            </a:r>
            <a:r>
              <a:rPr sz="2200" dirty="0">
                <a:solidFill>
                  <a:srgbClr val="481D6C"/>
                </a:solidFill>
                <a:latin typeface="Trebuchet MS"/>
                <a:cs typeface="Trebuchet MS"/>
              </a:rPr>
              <a:t>место</a:t>
            </a:r>
            <a:r>
              <a:rPr sz="2200" spc="-60" dirty="0">
                <a:solidFill>
                  <a:srgbClr val="481D6C"/>
                </a:solidFill>
                <a:latin typeface="Trebuchet MS"/>
                <a:cs typeface="Trebuchet MS"/>
              </a:rPr>
              <a:t> </a:t>
            </a:r>
            <a:r>
              <a:rPr sz="2200" dirty="0">
                <a:solidFill>
                  <a:srgbClr val="481D6C"/>
                </a:solidFill>
                <a:latin typeface="Trebuchet MS"/>
                <a:cs typeface="Trebuchet MS"/>
              </a:rPr>
              <a:t>в</a:t>
            </a:r>
            <a:r>
              <a:rPr sz="2200" spc="-75" dirty="0">
                <a:solidFill>
                  <a:srgbClr val="481D6C"/>
                </a:solidFill>
                <a:latin typeface="Trebuchet MS"/>
                <a:cs typeface="Trebuchet MS"/>
              </a:rPr>
              <a:t> </a:t>
            </a:r>
            <a:r>
              <a:rPr sz="2200" spc="-10" dirty="0">
                <a:solidFill>
                  <a:srgbClr val="481D6C"/>
                </a:solidFill>
                <a:latin typeface="Trebuchet MS"/>
                <a:cs typeface="Trebuchet MS"/>
              </a:rPr>
              <a:t>коллективе;</a:t>
            </a:r>
            <a:endParaRPr sz="2200">
              <a:latin typeface="Trebuchet MS"/>
              <a:cs typeface="Trebuchet MS"/>
            </a:endParaRPr>
          </a:p>
          <a:p>
            <a:pPr marL="372745" marR="82550" indent="-342900">
              <a:lnSpc>
                <a:spcPct val="100000"/>
              </a:lnSpc>
              <a:spcBef>
                <a:spcPts val="600"/>
              </a:spcBef>
              <a:buFont typeface="Wingdings"/>
              <a:buChar char=""/>
              <a:tabLst>
                <a:tab pos="372745" algn="l"/>
              </a:tabLst>
            </a:pPr>
            <a:r>
              <a:rPr sz="2200" dirty="0">
                <a:solidFill>
                  <a:srgbClr val="481D6C"/>
                </a:solidFill>
                <a:latin typeface="Trebuchet MS"/>
                <a:cs typeface="Trebuchet MS"/>
              </a:rPr>
              <a:t>Помнить,</a:t>
            </a:r>
            <a:r>
              <a:rPr sz="2200" spc="-60" dirty="0">
                <a:solidFill>
                  <a:srgbClr val="481D6C"/>
                </a:solidFill>
                <a:latin typeface="Trebuchet MS"/>
                <a:cs typeface="Trebuchet MS"/>
              </a:rPr>
              <a:t> </a:t>
            </a:r>
            <a:r>
              <a:rPr sz="2200" dirty="0">
                <a:solidFill>
                  <a:srgbClr val="481D6C"/>
                </a:solidFill>
                <a:latin typeface="Trebuchet MS"/>
                <a:cs typeface="Trebuchet MS"/>
              </a:rPr>
              <a:t>что</a:t>
            </a:r>
            <a:r>
              <a:rPr sz="2200" spc="-80" dirty="0">
                <a:solidFill>
                  <a:srgbClr val="481D6C"/>
                </a:solidFill>
                <a:latin typeface="Trebuchet MS"/>
                <a:cs typeface="Trebuchet MS"/>
              </a:rPr>
              <a:t> </a:t>
            </a:r>
            <a:r>
              <a:rPr sz="2200" dirty="0">
                <a:solidFill>
                  <a:srgbClr val="481D6C"/>
                </a:solidFill>
                <a:latin typeface="Trebuchet MS"/>
                <a:cs typeface="Trebuchet MS"/>
              </a:rPr>
              <a:t>учебная</a:t>
            </a:r>
            <a:r>
              <a:rPr sz="2200" spc="-80" dirty="0">
                <a:solidFill>
                  <a:srgbClr val="481D6C"/>
                </a:solidFill>
                <a:latin typeface="Trebuchet MS"/>
                <a:cs typeface="Trebuchet MS"/>
              </a:rPr>
              <a:t> </a:t>
            </a:r>
            <a:r>
              <a:rPr sz="2200" dirty="0">
                <a:solidFill>
                  <a:srgbClr val="481D6C"/>
                </a:solidFill>
                <a:latin typeface="Trebuchet MS"/>
                <a:cs typeface="Trebuchet MS"/>
              </a:rPr>
              <a:t>деятельность</a:t>
            </a:r>
            <a:r>
              <a:rPr sz="2200" spc="-70" dirty="0">
                <a:solidFill>
                  <a:srgbClr val="481D6C"/>
                </a:solidFill>
                <a:latin typeface="Trebuchet MS"/>
                <a:cs typeface="Trebuchet MS"/>
              </a:rPr>
              <a:t> </a:t>
            </a:r>
            <a:r>
              <a:rPr sz="2200" dirty="0">
                <a:solidFill>
                  <a:srgbClr val="481D6C"/>
                </a:solidFill>
                <a:latin typeface="Trebuchet MS"/>
                <a:cs typeface="Trebuchet MS"/>
              </a:rPr>
              <a:t>должна</a:t>
            </a:r>
            <a:r>
              <a:rPr sz="2200" spc="-65" dirty="0">
                <a:solidFill>
                  <a:srgbClr val="481D6C"/>
                </a:solidFill>
                <a:latin typeface="Trebuchet MS"/>
                <a:cs typeface="Trebuchet MS"/>
              </a:rPr>
              <a:t> </a:t>
            </a:r>
            <a:r>
              <a:rPr sz="2200" spc="-10" dirty="0">
                <a:solidFill>
                  <a:srgbClr val="481D6C"/>
                </a:solidFill>
                <a:latin typeface="Trebuchet MS"/>
                <a:cs typeface="Trebuchet MS"/>
              </a:rPr>
              <a:t>соответствовать </a:t>
            </a:r>
            <a:r>
              <a:rPr sz="2200" dirty="0">
                <a:solidFill>
                  <a:srgbClr val="481D6C"/>
                </a:solidFill>
                <a:latin typeface="Trebuchet MS"/>
                <a:cs typeface="Trebuchet MS"/>
              </a:rPr>
              <a:t>постоянно</a:t>
            </a:r>
            <a:r>
              <a:rPr sz="2200" spc="-65" dirty="0">
                <a:solidFill>
                  <a:srgbClr val="481D6C"/>
                </a:solidFill>
                <a:latin typeface="Trebuchet MS"/>
                <a:cs typeface="Trebuchet MS"/>
              </a:rPr>
              <a:t> </a:t>
            </a:r>
            <a:r>
              <a:rPr sz="2200" dirty="0">
                <a:solidFill>
                  <a:srgbClr val="481D6C"/>
                </a:solidFill>
                <a:latin typeface="Trebuchet MS"/>
                <a:cs typeface="Trebuchet MS"/>
              </a:rPr>
              <a:t>меняющимся</a:t>
            </a:r>
            <a:r>
              <a:rPr sz="2200" spc="-80" dirty="0">
                <a:solidFill>
                  <a:srgbClr val="481D6C"/>
                </a:solidFill>
                <a:latin typeface="Trebuchet MS"/>
                <a:cs typeface="Trebuchet MS"/>
              </a:rPr>
              <a:t> </a:t>
            </a:r>
            <a:r>
              <a:rPr sz="2200" spc="-10">
                <a:solidFill>
                  <a:srgbClr val="481D6C"/>
                </a:solidFill>
                <a:latin typeface="Trebuchet MS"/>
                <a:cs typeface="Trebuchet MS"/>
              </a:rPr>
              <a:t>потребностям</a:t>
            </a:r>
            <a:r>
              <a:rPr sz="2200" spc="-70">
                <a:solidFill>
                  <a:srgbClr val="481D6C"/>
                </a:solidFill>
                <a:latin typeface="Trebuchet MS"/>
                <a:cs typeface="Trebuchet MS"/>
              </a:rPr>
              <a:t> </a:t>
            </a:r>
            <a:r>
              <a:rPr sz="2200" spc="-75" smtClean="0">
                <a:solidFill>
                  <a:srgbClr val="481D6C"/>
                </a:solidFill>
                <a:latin typeface="Trebuchet MS"/>
                <a:cs typeface="Trebuchet MS"/>
              </a:rPr>
              <a:t> </a:t>
            </a:r>
            <a:r>
              <a:rPr sz="2200" spc="-10" dirty="0">
                <a:solidFill>
                  <a:srgbClr val="481D6C"/>
                </a:solidFill>
                <a:latin typeface="Trebuchet MS"/>
                <a:cs typeface="Trebuchet MS"/>
              </a:rPr>
              <a:t>подростков;</a:t>
            </a:r>
            <a:endParaRPr sz="2200">
              <a:latin typeface="Trebuchet MS"/>
              <a:cs typeface="Trebuchet MS"/>
            </a:endParaRPr>
          </a:p>
          <a:p>
            <a:pPr marL="372110" indent="-342265">
              <a:lnSpc>
                <a:spcPct val="100000"/>
              </a:lnSpc>
              <a:spcBef>
                <a:spcPts val="600"/>
              </a:spcBef>
              <a:buFont typeface="Wingdings"/>
              <a:buChar char=""/>
              <a:tabLst>
                <a:tab pos="372110" algn="l"/>
              </a:tabLst>
            </a:pPr>
            <a:r>
              <a:rPr sz="2200" dirty="0">
                <a:solidFill>
                  <a:srgbClr val="481D6C"/>
                </a:solidFill>
                <a:latin typeface="Trebuchet MS"/>
                <a:cs typeface="Trebuchet MS"/>
              </a:rPr>
              <a:t>Создание</a:t>
            </a:r>
            <a:r>
              <a:rPr sz="2200" spc="-100" dirty="0">
                <a:solidFill>
                  <a:srgbClr val="481D6C"/>
                </a:solidFill>
                <a:latin typeface="Trebuchet MS"/>
                <a:cs typeface="Trebuchet MS"/>
              </a:rPr>
              <a:t> </a:t>
            </a:r>
            <a:r>
              <a:rPr sz="2200" dirty="0">
                <a:solidFill>
                  <a:srgbClr val="481D6C"/>
                </a:solidFill>
                <a:latin typeface="Trebuchet MS"/>
                <a:cs typeface="Trebuchet MS"/>
              </a:rPr>
              <a:t>активной</a:t>
            </a:r>
            <a:r>
              <a:rPr sz="2200" spc="-95" dirty="0">
                <a:solidFill>
                  <a:srgbClr val="481D6C"/>
                </a:solidFill>
                <a:latin typeface="Trebuchet MS"/>
                <a:cs typeface="Trebuchet MS"/>
              </a:rPr>
              <a:t> </a:t>
            </a:r>
            <a:r>
              <a:rPr sz="2200" dirty="0">
                <a:solidFill>
                  <a:srgbClr val="481D6C"/>
                </a:solidFill>
                <a:latin typeface="Trebuchet MS"/>
                <a:cs typeface="Trebuchet MS"/>
              </a:rPr>
              <a:t>совместной</a:t>
            </a:r>
            <a:r>
              <a:rPr sz="2200" spc="-90" dirty="0">
                <a:solidFill>
                  <a:srgbClr val="481D6C"/>
                </a:solidFill>
                <a:latin typeface="Trebuchet MS"/>
                <a:cs typeface="Trebuchet MS"/>
              </a:rPr>
              <a:t> </a:t>
            </a:r>
            <a:r>
              <a:rPr sz="2200" spc="-10" dirty="0">
                <a:solidFill>
                  <a:srgbClr val="481D6C"/>
                </a:solidFill>
                <a:latin typeface="Trebuchet MS"/>
                <a:cs typeface="Trebuchet MS"/>
              </a:rPr>
              <a:t>деятельности;</a:t>
            </a:r>
            <a:endParaRPr sz="2200">
              <a:latin typeface="Trebuchet MS"/>
              <a:cs typeface="Trebuchet MS"/>
            </a:endParaRPr>
          </a:p>
          <a:p>
            <a:pPr marL="372110" indent="-342265">
              <a:lnSpc>
                <a:spcPct val="100000"/>
              </a:lnSpc>
              <a:spcBef>
                <a:spcPts val="600"/>
              </a:spcBef>
              <a:buFont typeface="Wingdings"/>
              <a:buChar char=""/>
              <a:tabLst>
                <a:tab pos="372110" algn="l"/>
              </a:tabLst>
            </a:pPr>
            <a:r>
              <a:rPr sz="2200" dirty="0">
                <a:solidFill>
                  <a:srgbClr val="481D6C"/>
                </a:solidFill>
                <a:latin typeface="Trebuchet MS"/>
                <a:cs typeface="Trebuchet MS"/>
              </a:rPr>
              <a:t>Применение</a:t>
            </a:r>
            <a:r>
              <a:rPr sz="2200" spc="-85" dirty="0">
                <a:solidFill>
                  <a:srgbClr val="481D6C"/>
                </a:solidFill>
                <a:latin typeface="Trebuchet MS"/>
                <a:cs typeface="Trebuchet MS"/>
              </a:rPr>
              <a:t> </a:t>
            </a:r>
            <a:r>
              <a:rPr sz="2200" dirty="0">
                <a:solidFill>
                  <a:srgbClr val="481D6C"/>
                </a:solidFill>
                <a:latin typeface="Trebuchet MS"/>
                <a:cs typeface="Trebuchet MS"/>
              </a:rPr>
              <a:t>разных</a:t>
            </a:r>
            <a:r>
              <a:rPr sz="2200" spc="-85" dirty="0">
                <a:solidFill>
                  <a:srgbClr val="481D6C"/>
                </a:solidFill>
                <a:latin typeface="Trebuchet MS"/>
                <a:cs typeface="Trebuchet MS"/>
              </a:rPr>
              <a:t> </a:t>
            </a:r>
            <a:r>
              <a:rPr sz="2200" dirty="0">
                <a:solidFill>
                  <a:srgbClr val="481D6C"/>
                </a:solidFill>
                <a:latin typeface="Trebuchet MS"/>
                <a:cs typeface="Trebuchet MS"/>
              </a:rPr>
              <a:t>видов</a:t>
            </a:r>
            <a:r>
              <a:rPr sz="2200" spc="-70" dirty="0">
                <a:solidFill>
                  <a:srgbClr val="481D6C"/>
                </a:solidFill>
                <a:latin typeface="Trebuchet MS"/>
                <a:cs typeface="Trebuchet MS"/>
              </a:rPr>
              <a:t> </a:t>
            </a:r>
            <a:r>
              <a:rPr sz="2200" spc="-10" dirty="0">
                <a:solidFill>
                  <a:srgbClr val="481D6C"/>
                </a:solidFill>
                <a:latin typeface="Trebuchet MS"/>
                <a:cs typeface="Trebuchet MS"/>
              </a:rPr>
              <a:t>общения;</a:t>
            </a:r>
            <a:endParaRPr sz="2200">
              <a:latin typeface="Trebuchet MS"/>
              <a:cs typeface="Trebuchet MS"/>
            </a:endParaRPr>
          </a:p>
          <a:p>
            <a:pPr marL="372745" marR="278765" indent="-342900">
              <a:lnSpc>
                <a:spcPct val="100000"/>
              </a:lnSpc>
              <a:spcBef>
                <a:spcPts val="605"/>
              </a:spcBef>
              <a:buFont typeface="Wingdings"/>
              <a:buChar char=""/>
              <a:tabLst>
                <a:tab pos="372745" algn="l"/>
              </a:tabLst>
            </a:pPr>
            <a:r>
              <a:rPr sz="2200" dirty="0">
                <a:solidFill>
                  <a:srgbClr val="481D6C"/>
                </a:solidFill>
                <a:latin typeface="Trebuchet MS"/>
                <a:cs typeface="Trebuchet MS"/>
              </a:rPr>
              <a:t>Подход</a:t>
            </a:r>
            <a:r>
              <a:rPr sz="2200" spc="-45" dirty="0">
                <a:solidFill>
                  <a:srgbClr val="481D6C"/>
                </a:solidFill>
                <a:latin typeface="Trebuchet MS"/>
                <a:cs typeface="Trebuchet MS"/>
              </a:rPr>
              <a:t> </a:t>
            </a:r>
            <a:r>
              <a:rPr sz="2200" dirty="0">
                <a:solidFill>
                  <a:srgbClr val="481D6C"/>
                </a:solidFill>
                <a:latin typeface="Trebuchet MS"/>
                <a:cs typeface="Trebuchet MS"/>
              </a:rPr>
              <a:t>к</a:t>
            </a:r>
            <a:r>
              <a:rPr sz="2200" spc="-90" dirty="0">
                <a:solidFill>
                  <a:srgbClr val="481D6C"/>
                </a:solidFill>
                <a:latin typeface="Trebuchet MS"/>
                <a:cs typeface="Trebuchet MS"/>
              </a:rPr>
              <a:t> </a:t>
            </a:r>
            <a:r>
              <a:rPr sz="2200" dirty="0">
                <a:solidFill>
                  <a:srgbClr val="481D6C"/>
                </a:solidFill>
                <a:latin typeface="Trebuchet MS"/>
                <a:cs typeface="Trebuchet MS"/>
              </a:rPr>
              <a:t>анализу</a:t>
            </a:r>
            <a:r>
              <a:rPr sz="2200" spc="-85" dirty="0">
                <a:solidFill>
                  <a:srgbClr val="481D6C"/>
                </a:solidFill>
                <a:latin typeface="Trebuchet MS"/>
                <a:cs typeface="Trebuchet MS"/>
              </a:rPr>
              <a:t> </a:t>
            </a:r>
            <a:r>
              <a:rPr sz="2200" dirty="0">
                <a:solidFill>
                  <a:srgbClr val="481D6C"/>
                </a:solidFill>
                <a:latin typeface="Trebuchet MS"/>
                <a:cs typeface="Trebuchet MS"/>
              </a:rPr>
              <a:t>поведения</a:t>
            </a:r>
            <a:r>
              <a:rPr sz="2200" spc="-70" dirty="0">
                <a:solidFill>
                  <a:srgbClr val="481D6C"/>
                </a:solidFill>
                <a:latin typeface="Trebuchet MS"/>
                <a:cs typeface="Trebuchet MS"/>
              </a:rPr>
              <a:t> </a:t>
            </a:r>
            <a:r>
              <a:rPr sz="2200" dirty="0">
                <a:solidFill>
                  <a:srgbClr val="481D6C"/>
                </a:solidFill>
                <a:latin typeface="Trebuchet MS"/>
                <a:cs typeface="Trebuchet MS"/>
              </a:rPr>
              <a:t>подростков</a:t>
            </a:r>
            <a:r>
              <a:rPr sz="2200" spc="-35" dirty="0">
                <a:solidFill>
                  <a:srgbClr val="481D6C"/>
                </a:solidFill>
                <a:latin typeface="Trebuchet MS"/>
                <a:cs typeface="Trebuchet MS"/>
              </a:rPr>
              <a:t> </a:t>
            </a:r>
            <a:r>
              <a:rPr sz="2200" dirty="0">
                <a:solidFill>
                  <a:srgbClr val="481D6C"/>
                </a:solidFill>
                <a:latin typeface="Trebuchet MS"/>
                <a:cs typeface="Trebuchet MS"/>
              </a:rPr>
              <a:t>не</a:t>
            </a:r>
            <a:r>
              <a:rPr sz="2200" spc="-90" dirty="0">
                <a:solidFill>
                  <a:srgbClr val="481D6C"/>
                </a:solidFill>
                <a:latin typeface="Trebuchet MS"/>
                <a:cs typeface="Trebuchet MS"/>
              </a:rPr>
              <a:t> </a:t>
            </a:r>
            <a:r>
              <a:rPr sz="2200" dirty="0">
                <a:solidFill>
                  <a:srgbClr val="481D6C"/>
                </a:solidFill>
                <a:latin typeface="Trebuchet MS"/>
                <a:cs typeface="Trebuchet MS"/>
              </a:rPr>
              <a:t>должен</a:t>
            </a:r>
            <a:r>
              <a:rPr sz="2200" spc="-75" dirty="0">
                <a:solidFill>
                  <a:srgbClr val="481D6C"/>
                </a:solidFill>
                <a:latin typeface="Trebuchet MS"/>
                <a:cs typeface="Trebuchet MS"/>
              </a:rPr>
              <a:t> </a:t>
            </a:r>
            <a:r>
              <a:rPr sz="2200" spc="-10" dirty="0">
                <a:solidFill>
                  <a:srgbClr val="481D6C"/>
                </a:solidFill>
                <a:latin typeface="Trebuchet MS"/>
                <a:cs typeface="Trebuchet MS"/>
              </a:rPr>
              <a:t>носить </a:t>
            </a:r>
            <a:r>
              <a:rPr sz="2200" dirty="0">
                <a:solidFill>
                  <a:srgbClr val="481D6C"/>
                </a:solidFill>
                <a:latin typeface="Trebuchet MS"/>
                <a:cs typeface="Trebuchet MS"/>
              </a:rPr>
              <a:t>оценочный</a:t>
            </a:r>
            <a:r>
              <a:rPr sz="2200" spc="-135" dirty="0">
                <a:solidFill>
                  <a:srgbClr val="481D6C"/>
                </a:solidFill>
                <a:latin typeface="Trebuchet MS"/>
                <a:cs typeface="Trebuchet MS"/>
              </a:rPr>
              <a:t> </a:t>
            </a:r>
            <a:r>
              <a:rPr sz="2200" spc="-10">
                <a:solidFill>
                  <a:srgbClr val="481D6C"/>
                </a:solidFill>
                <a:latin typeface="Trebuchet MS"/>
                <a:cs typeface="Trebuchet MS"/>
              </a:rPr>
              <a:t>характер</a:t>
            </a:r>
            <a:r>
              <a:rPr sz="2200" spc="-10" smtClean="0">
                <a:solidFill>
                  <a:srgbClr val="481D6C"/>
                </a:solidFill>
                <a:latin typeface="Trebuchet MS"/>
                <a:cs typeface="Trebuchet MS"/>
              </a:rPr>
              <a:t>;</a:t>
            </a:r>
            <a:endParaRPr lang="ru-RU" sz="2200" spc="-10" dirty="0">
              <a:solidFill>
                <a:srgbClr val="481D6C"/>
              </a:solidFill>
              <a:latin typeface="Trebuchet MS"/>
              <a:cs typeface="Trebuchet MS"/>
            </a:endParaRPr>
          </a:p>
          <a:p>
            <a:pPr marL="372745" marR="278765" indent="-342900">
              <a:lnSpc>
                <a:spcPct val="100000"/>
              </a:lnSpc>
              <a:spcBef>
                <a:spcPts val="605"/>
              </a:spcBef>
              <a:buFont typeface="Wingdings"/>
              <a:buChar char=""/>
              <a:tabLst>
                <a:tab pos="372745" algn="l"/>
              </a:tabLst>
            </a:pPr>
            <a:r>
              <a:rPr lang="ru-RU" sz="2200" b="1" dirty="0" smtClean="0">
                <a:solidFill>
                  <a:srgbClr val="7030A0"/>
                </a:solidFill>
                <a:latin typeface="Trebuchet MS"/>
                <a:cs typeface="Trebuchet MS"/>
              </a:rPr>
              <a:t>Проявлять и подтверждать свое доверие к подростку, поручив ответственное задание или выступление от лица коллектива</a:t>
            </a:r>
            <a:endParaRPr sz="2200" b="1">
              <a:solidFill>
                <a:srgbClr val="7030A0"/>
              </a:solidFill>
              <a:latin typeface="Trebuchet MS"/>
              <a:cs typeface="Trebuchet MS"/>
            </a:endParaRPr>
          </a:p>
        </p:txBody>
      </p:sp>
      <p:pic>
        <p:nvPicPr>
          <p:cNvPr id="12" name="object 12"/>
          <p:cNvPicPr/>
          <p:nvPr/>
        </p:nvPicPr>
        <p:blipFill>
          <a:blip r:embed="rId4" cstate="print"/>
          <a:stretch>
            <a:fillRect/>
          </a:stretch>
        </p:blipFill>
        <p:spPr>
          <a:xfrm>
            <a:off x="8173213" y="5588508"/>
            <a:ext cx="594359" cy="59436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4282" y="160147"/>
            <a:ext cx="7215238" cy="873957"/>
          </a:xfrm>
          <a:prstGeom prst="rect">
            <a:avLst/>
          </a:prstGeom>
        </p:spPr>
        <p:txBody>
          <a:bodyPr vert="horz" wrap="square" lIns="0" tIns="12065" rIns="0" bIns="0" rtlCol="0">
            <a:spAutoFit/>
          </a:bodyPr>
          <a:lstStyle/>
          <a:p>
            <a:pPr algn="ctr">
              <a:lnSpc>
                <a:spcPct val="100000"/>
              </a:lnSpc>
              <a:spcBef>
                <a:spcPts val="95"/>
              </a:spcBef>
            </a:pPr>
            <a:r>
              <a:rPr sz="2800" b="1" dirty="0">
                <a:solidFill>
                  <a:srgbClr val="7030A0"/>
                </a:solidFill>
                <a:effectLst/>
                <a:latin typeface="Bookman Old Style" pitchFamily="18" charset="0"/>
              </a:rPr>
              <a:t>Образовательная</a:t>
            </a:r>
            <a:r>
              <a:rPr sz="2800" b="1" spc="-195" dirty="0">
                <a:solidFill>
                  <a:srgbClr val="7030A0"/>
                </a:solidFill>
                <a:effectLst/>
                <a:latin typeface="Bookman Old Style" pitchFamily="18" charset="0"/>
              </a:rPr>
              <a:t> </a:t>
            </a:r>
            <a:r>
              <a:rPr sz="2800" b="1" spc="-10" dirty="0">
                <a:solidFill>
                  <a:srgbClr val="7030A0"/>
                </a:solidFill>
                <a:effectLst/>
                <a:latin typeface="Bookman Old Style" pitchFamily="18" charset="0"/>
              </a:rPr>
              <a:t>среда</a:t>
            </a:r>
            <a:endParaRPr sz="2800" b="1">
              <a:solidFill>
                <a:srgbClr val="7030A0"/>
              </a:solidFill>
              <a:effectLst/>
              <a:latin typeface="Bookman Old Style" pitchFamily="18" charset="0"/>
            </a:endParaRPr>
          </a:p>
          <a:p>
            <a:pPr algn="ctr">
              <a:lnSpc>
                <a:spcPct val="100000"/>
              </a:lnSpc>
            </a:pPr>
            <a:r>
              <a:rPr sz="2800" b="1">
                <a:solidFill>
                  <a:srgbClr val="7030A0"/>
                </a:solidFill>
                <a:effectLst/>
                <a:latin typeface="Bookman Old Style" pitchFamily="18" charset="0"/>
              </a:rPr>
              <a:t>как</a:t>
            </a:r>
            <a:r>
              <a:rPr sz="2800" b="1" spc="-114">
                <a:solidFill>
                  <a:srgbClr val="7030A0"/>
                </a:solidFill>
                <a:effectLst/>
                <a:latin typeface="Bookman Old Style" pitchFamily="18" charset="0"/>
              </a:rPr>
              <a:t> </a:t>
            </a:r>
            <a:r>
              <a:rPr lang="ru-RU" sz="2800" b="1" spc="-114" dirty="0" smtClean="0">
                <a:solidFill>
                  <a:srgbClr val="7030A0"/>
                </a:solidFill>
                <a:latin typeface="Bookman Old Style" pitchFamily="18" charset="0"/>
              </a:rPr>
              <a:t>инструмент</a:t>
            </a:r>
            <a:r>
              <a:rPr sz="2800" b="1" spc="-90" smtClean="0">
                <a:solidFill>
                  <a:srgbClr val="7030A0"/>
                </a:solidFill>
                <a:effectLst/>
                <a:latin typeface="Bookman Old Style" pitchFamily="18" charset="0"/>
              </a:rPr>
              <a:t> </a:t>
            </a:r>
            <a:r>
              <a:rPr sz="2800" b="1" dirty="0">
                <a:solidFill>
                  <a:srgbClr val="7030A0"/>
                </a:solidFill>
                <a:effectLst/>
                <a:latin typeface="Bookman Old Style" pitchFamily="18" charset="0"/>
              </a:rPr>
              <a:t>развития</a:t>
            </a:r>
            <a:r>
              <a:rPr sz="2800" b="1" spc="-90" dirty="0">
                <a:solidFill>
                  <a:srgbClr val="7030A0"/>
                </a:solidFill>
                <a:effectLst/>
                <a:latin typeface="Bookman Old Style" pitchFamily="18" charset="0"/>
              </a:rPr>
              <a:t> </a:t>
            </a:r>
            <a:r>
              <a:rPr sz="2800" b="1" spc="-10" dirty="0">
                <a:solidFill>
                  <a:srgbClr val="7030A0"/>
                </a:solidFill>
                <a:effectLst/>
                <a:latin typeface="Bookman Old Style" pitchFamily="18" charset="0"/>
              </a:rPr>
              <a:t>личности</a:t>
            </a:r>
            <a:endParaRPr sz="2800" b="1">
              <a:solidFill>
                <a:srgbClr val="7030A0"/>
              </a:solidFill>
              <a:effectLst/>
              <a:latin typeface="Bookman Old Style" pitchFamily="18" charset="0"/>
            </a:endParaRPr>
          </a:p>
        </p:txBody>
      </p:sp>
      <p:grpSp>
        <p:nvGrpSpPr>
          <p:cNvPr id="3" name="object 3"/>
          <p:cNvGrpSpPr/>
          <p:nvPr/>
        </p:nvGrpSpPr>
        <p:grpSpPr>
          <a:xfrm>
            <a:off x="239204" y="1520889"/>
            <a:ext cx="3627754" cy="1256665"/>
            <a:chOff x="239204" y="1520888"/>
            <a:chExt cx="3627754" cy="1256665"/>
          </a:xfrm>
        </p:grpSpPr>
        <p:sp>
          <p:nvSpPr>
            <p:cNvPr id="4" name="object 4"/>
            <p:cNvSpPr/>
            <p:nvPr/>
          </p:nvSpPr>
          <p:spPr>
            <a:xfrm>
              <a:off x="252221" y="1533905"/>
              <a:ext cx="3601720" cy="1224280"/>
            </a:xfrm>
            <a:custGeom>
              <a:avLst/>
              <a:gdLst/>
              <a:ahLst/>
              <a:cxnLst/>
              <a:rect l="l" t="t" r="r" b="b"/>
              <a:pathLst>
                <a:path w="3601720" h="1224280">
                  <a:moveTo>
                    <a:pt x="3397250" y="0"/>
                  </a:moveTo>
                  <a:lnTo>
                    <a:pt x="203962" y="0"/>
                  </a:lnTo>
                  <a:lnTo>
                    <a:pt x="157194" y="5386"/>
                  </a:lnTo>
                  <a:lnTo>
                    <a:pt x="114262" y="20730"/>
                  </a:lnTo>
                  <a:lnTo>
                    <a:pt x="76392" y="44806"/>
                  </a:lnTo>
                  <a:lnTo>
                    <a:pt x="44806" y="76392"/>
                  </a:lnTo>
                  <a:lnTo>
                    <a:pt x="20730" y="114262"/>
                  </a:lnTo>
                  <a:lnTo>
                    <a:pt x="5386" y="157194"/>
                  </a:lnTo>
                  <a:lnTo>
                    <a:pt x="0" y="203962"/>
                  </a:lnTo>
                  <a:lnTo>
                    <a:pt x="0" y="1019810"/>
                  </a:lnTo>
                  <a:lnTo>
                    <a:pt x="5386" y="1066577"/>
                  </a:lnTo>
                  <a:lnTo>
                    <a:pt x="20730" y="1109509"/>
                  </a:lnTo>
                  <a:lnTo>
                    <a:pt x="44806" y="1147379"/>
                  </a:lnTo>
                  <a:lnTo>
                    <a:pt x="76392" y="1178965"/>
                  </a:lnTo>
                  <a:lnTo>
                    <a:pt x="114262" y="1203041"/>
                  </a:lnTo>
                  <a:lnTo>
                    <a:pt x="157194" y="1218385"/>
                  </a:lnTo>
                  <a:lnTo>
                    <a:pt x="203962" y="1223772"/>
                  </a:lnTo>
                  <a:lnTo>
                    <a:pt x="3397250" y="1223772"/>
                  </a:lnTo>
                  <a:lnTo>
                    <a:pt x="3444017" y="1218385"/>
                  </a:lnTo>
                  <a:lnTo>
                    <a:pt x="3486949" y="1203041"/>
                  </a:lnTo>
                  <a:lnTo>
                    <a:pt x="3524819" y="1178965"/>
                  </a:lnTo>
                  <a:lnTo>
                    <a:pt x="3556405" y="1147379"/>
                  </a:lnTo>
                  <a:lnTo>
                    <a:pt x="3580481" y="1109509"/>
                  </a:lnTo>
                  <a:lnTo>
                    <a:pt x="3595825" y="1066577"/>
                  </a:lnTo>
                  <a:lnTo>
                    <a:pt x="3601212" y="1019810"/>
                  </a:lnTo>
                  <a:lnTo>
                    <a:pt x="3601212" y="203962"/>
                  </a:lnTo>
                  <a:lnTo>
                    <a:pt x="3595825" y="157194"/>
                  </a:lnTo>
                  <a:lnTo>
                    <a:pt x="3580481" y="114262"/>
                  </a:lnTo>
                  <a:lnTo>
                    <a:pt x="3556405" y="76392"/>
                  </a:lnTo>
                  <a:lnTo>
                    <a:pt x="3524819" y="44806"/>
                  </a:lnTo>
                  <a:lnTo>
                    <a:pt x="3486949" y="20730"/>
                  </a:lnTo>
                  <a:lnTo>
                    <a:pt x="3444017" y="5386"/>
                  </a:lnTo>
                  <a:lnTo>
                    <a:pt x="3397250" y="0"/>
                  </a:lnTo>
                  <a:close/>
                </a:path>
              </a:pathLst>
            </a:custGeom>
            <a:solidFill>
              <a:srgbClr val="EDE4FF"/>
            </a:solidFill>
          </p:spPr>
          <p:txBody>
            <a:bodyPr wrap="square" lIns="0" tIns="0" rIns="0" bIns="0" rtlCol="0"/>
            <a:lstStyle/>
            <a:p>
              <a:endParaRPr/>
            </a:p>
          </p:txBody>
        </p:sp>
        <p:sp>
          <p:nvSpPr>
            <p:cNvPr id="5" name="object 5"/>
            <p:cNvSpPr/>
            <p:nvPr/>
          </p:nvSpPr>
          <p:spPr>
            <a:xfrm>
              <a:off x="252221" y="1533905"/>
              <a:ext cx="3601720" cy="1224280"/>
            </a:xfrm>
            <a:custGeom>
              <a:avLst/>
              <a:gdLst/>
              <a:ahLst/>
              <a:cxnLst/>
              <a:rect l="l" t="t" r="r" b="b"/>
              <a:pathLst>
                <a:path w="3601720" h="1224280">
                  <a:moveTo>
                    <a:pt x="0" y="203962"/>
                  </a:moveTo>
                  <a:lnTo>
                    <a:pt x="5386" y="157194"/>
                  </a:lnTo>
                  <a:lnTo>
                    <a:pt x="20730" y="114262"/>
                  </a:lnTo>
                  <a:lnTo>
                    <a:pt x="44806" y="76392"/>
                  </a:lnTo>
                  <a:lnTo>
                    <a:pt x="76392" y="44806"/>
                  </a:lnTo>
                  <a:lnTo>
                    <a:pt x="114262" y="20730"/>
                  </a:lnTo>
                  <a:lnTo>
                    <a:pt x="157194" y="5386"/>
                  </a:lnTo>
                  <a:lnTo>
                    <a:pt x="203962" y="0"/>
                  </a:lnTo>
                  <a:lnTo>
                    <a:pt x="3397250" y="0"/>
                  </a:lnTo>
                  <a:lnTo>
                    <a:pt x="3444017" y="5386"/>
                  </a:lnTo>
                  <a:lnTo>
                    <a:pt x="3486949" y="20730"/>
                  </a:lnTo>
                  <a:lnTo>
                    <a:pt x="3524819" y="44806"/>
                  </a:lnTo>
                  <a:lnTo>
                    <a:pt x="3556405" y="76392"/>
                  </a:lnTo>
                  <a:lnTo>
                    <a:pt x="3580481" y="114262"/>
                  </a:lnTo>
                  <a:lnTo>
                    <a:pt x="3595825" y="157194"/>
                  </a:lnTo>
                  <a:lnTo>
                    <a:pt x="3601212" y="203962"/>
                  </a:lnTo>
                  <a:lnTo>
                    <a:pt x="3601212" y="1019810"/>
                  </a:lnTo>
                  <a:lnTo>
                    <a:pt x="3595825" y="1066577"/>
                  </a:lnTo>
                  <a:lnTo>
                    <a:pt x="3580481" y="1109509"/>
                  </a:lnTo>
                  <a:lnTo>
                    <a:pt x="3556405" y="1147379"/>
                  </a:lnTo>
                  <a:lnTo>
                    <a:pt x="3524819" y="1178965"/>
                  </a:lnTo>
                  <a:lnTo>
                    <a:pt x="3486949" y="1203041"/>
                  </a:lnTo>
                  <a:lnTo>
                    <a:pt x="3444017" y="1218385"/>
                  </a:lnTo>
                  <a:lnTo>
                    <a:pt x="3397250" y="1223772"/>
                  </a:lnTo>
                  <a:lnTo>
                    <a:pt x="203962" y="1223772"/>
                  </a:lnTo>
                  <a:lnTo>
                    <a:pt x="157194" y="1218385"/>
                  </a:lnTo>
                  <a:lnTo>
                    <a:pt x="114262" y="1203041"/>
                  </a:lnTo>
                  <a:lnTo>
                    <a:pt x="76392" y="1178965"/>
                  </a:lnTo>
                  <a:lnTo>
                    <a:pt x="44806" y="1147379"/>
                  </a:lnTo>
                  <a:lnTo>
                    <a:pt x="20730" y="1109509"/>
                  </a:lnTo>
                  <a:lnTo>
                    <a:pt x="5386" y="1066577"/>
                  </a:lnTo>
                  <a:lnTo>
                    <a:pt x="0" y="1019810"/>
                  </a:lnTo>
                  <a:lnTo>
                    <a:pt x="0" y="203962"/>
                  </a:lnTo>
                  <a:close/>
                </a:path>
              </a:pathLst>
            </a:custGeom>
            <a:ln w="25908">
              <a:solidFill>
                <a:srgbClr val="481D6C"/>
              </a:solidFill>
            </a:ln>
          </p:spPr>
          <p:txBody>
            <a:bodyPr wrap="square" lIns="0" tIns="0" rIns="0" bIns="0" rtlCol="0"/>
            <a:lstStyle/>
            <a:p>
              <a:endParaRPr/>
            </a:p>
          </p:txBody>
        </p:sp>
        <p:pic>
          <p:nvPicPr>
            <p:cNvPr id="6" name="object 6"/>
            <p:cNvPicPr/>
            <p:nvPr/>
          </p:nvPicPr>
          <p:blipFill>
            <a:blip r:embed="rId2" cstate="print"/>
            <a:stretch>
              <a:fillRect/>
            </a:stretch>
          </p:blipFill>
          <p:spPr>
            <a:xfrm>
              <a:off x="1360931" y="2078735"/>
              <a:ext cx="1887474" cy="454913"/>
            </a:xfrm>
            <a:prstGeom prst="rect">
              <a:avLst/>
            </a:prstGeom>
          </p:spPr>
        </p:pic>
        <p:pic>
          <p:nvPicPr>
            <p:cNvPr id="7" name="object 7"/>
            <p:cNvPicPr/>
            <p:nvPr/>
          </p:nvPicPr>
          <p:blipFill>
            <a:blip r:embed="rId3" cstate="print"/>
            <a:stretch>
              <a:fillRect/>
            </a:stretch>
          </p:blipFill>
          <p:spPr>
            <a:xfrm>
              <a:off x="781811" y="2322575"/>
              <a:ext cx="2556510" cy="454913"/>
            </a:xfrm>
            <a:prstGeom prst="rect">
              <a:avLst/>
            </a:prstGeom>
          </p:spPr>
        </p:pic>
      </p:grpSp>
      <p:sp>
        <p:nvSpPr>
          <p:cNvPr id="8" name="object 8"/>
          <p:cNvSpPr txBox="1"/>
          <p:nvPr/>
        </p:nvSpPr>
        <p:spPr>
          <a:xfrm>
            <a:off x="547524" y="1639011"/>
            <a:ext cx="3006725" cy="997068"/>
          </a:xfrm>
          <a:prstGeom prst="rect">
            <a:avLst/>
          </a:prstGeom>
        </p:spPr>
        <p:txBody>
          <a:bodyPr vert="horz" wrap="square" lIns="0" tIns="12065" rIns="0" bIns="0" rtlCol="0">
            <a:spAutoFit/>
          </a:bodyPr>
          <a:lstStyle/>
          <a:p>
            <a:pPr marL="1270" algn="ctr">
              <a:lnSpc>
                <a:spcPct val="100000"/>
              </a:lnSpc>
              <a:spcBef>
                <a:spcPts val="95"/>
              </a:spcBef>
            </a:pPr>
            <a:r>
              <a:rPr sz="1600" b="1" dirty="0">
                <a:solidFill>
                  <a:srgbClr val="481D6C"/>
                </a:solidFill>
                <a:latin typeface="Trebuchet MS"/>
                <a:cs typeface="Trebuchet MS"/>
              </a:rPr>
              <a:t>Среда,</a:t>
            </a:r>
            <a:r>
              <a:rPr sz="1600" b="1" spc="-50" dirty="0">
                <a:solidFill>
                  <a:srgbClr val="481D6C"/>
                </a:solidFill>
                <a:latin typeface="Trebuchet MS"/>
                <a:cs typeface="Trebuchet MS"/>
              </a:rPr>
              <a:t> </a:t>
            </a:r>
            <a:r>
              <a:rPr sz="1600" b="1" dirty="0">
                <a:solidFill>
                  <a:srgbClr val="481D6C"/>
                </a:solidFill>
                <a:latin typeface="Trebuchet MS"/>
                <a:cs typeface="Trebuchet MS"/>
              </a:rPr>
              <a:t>в</a:t>
            </a:r>
            <a:r>
              <a:rPr sz="1600" b="1" spc="-40" dirty="0">
                <a:solidFill>
                  <a:srgbClr val="481D6C"/>
                </a:solidFill>
                <a:latin typeface="Trebuchet MS"/>
                <a:cs typeface="Trebuchet MS"/>
              </a:rPr>
              <a:t> </a:t>
            </a:r>
            <a:r>
              <a:rPr sz="1600" b="1" dirty="0">
                <a:solidFill>
                  <a:srgbClr val="481D6C"/>
                </a:solidFill>
                <a:latin typeface="Trebuchet MS"/>
                <a:cs typeface="Trebuchet MS"/>
              </a:rPr>
              <a:t>которой</a:t>
            </a:r>
            <a:r>
              <a:rPr sz="1600" b="1" spc="-55" dirty="0">
                <a:solidFill>
                  <a:srgbClr val="481D6C"/>
                </a:solidFill>
                <a:latin typeface="Trebuchet MS"/>
                <a:cs typeface="Trebuchet MS"/>
              </a:rPr>
              <a:t> </a:t>
            </a:r>
            <a:r>
              <a:rPr sz="1600" b="1" spc="-10" dirty="0">
                <a:solidFill>
                  <a:srgbClr val="481D6C"/>
                </a:solidFill>
                <a:latin typeface="Trebuchet MS"/>
                <a:cs typeface="Trebuchet MS"/>
              </a:rPr>
              <a:t>условия</a:t>
            </a:r>
            <a:endParaRPr sz="1600">
              <a:latin typeface="Trebuchet MS"/>
              <a:cs typeface="Trebuchet MS"/>
            </a:endParaRPr>
          </a:p>
          <a:p>
            <a:pPr marL="12700" marR="5080" algn="ctr">
              <a:lnSpc>
                <a:spcPct val="100000"/>
              </a:lnSpc>
              <a:spcBef>
                <a:spcPts val="5"/>
              </a:spcBef>
            </a:pPr>
            <a:r>
              <a:rPr sz="1600" b="1" dirty="0">
                <a:solidFill>
                  <a:srgbClr val="481D6C"/>
                </a:solidFill>
                <a:latin typeface="Trebuchet MS"/>
                <a:cs typeface="Trebuchet MS"/>
              </a:rPr>
              <a:t>превращаются</a:t>
            </a:r>
            <a:r>
              <a:rPr sz="1600" b="1" spc="-55" dirty="0">
                <a:solidFill>
                  <a:srgbClr val="481D6C"/>
                </a:solidFill>
                <a:latin typeface="Trebuchet MS"/>
                <a:cs typeface="Trebuchet MS"/>
              </a:rPr>
              <a:t> </a:t>
            </a:r>
            <a:r>
              <a:rPr sz="1600" b="1" dirty="0">
                <a:solidFill>
                  <a:srgbClr val="481D6C"/>
                </a:solidFill>
                <a:latin typeface="Trebuchet MS"/>
                <a:cs typeface="Trebuchet MS"/>
              </a:rPr>
              <a:t>в</a:t>
            </a:r>
            <a:r>
              <a:rPr sz="1600" b="1" spc="-55" dirty="0">
                <a:solidFill>
                  <a:srgbClr val="481D6C"/>
                </a:solidFill>
                <a:latin typeface="Trebuchet MS"/>
                <a:cs typeface="Trebuchet MS"/>
              </a:rPr>
              <a:t> </a:t>
            </a:r>
            <a:r>
              <a:rPr sz="1600" b="1" spc="-10">
                <a:solidFill>
                  <a:srgbClr val="481D6C"/>
                </a:solidFill>
                <a:latin typeface="Trebuchet MS"/>
                <a:cs typeface="Trebuchet MS"/>
              </a:rPr>
              <a:t>возможности </a:t>
            </a:r>
            <a:r>
              <a:rPr sz="1600" b="1" smtClean="0">
                <a:solidFill>
                  <a:srgbClr val="481D6C"/>
                </a:solidFill>
                <a:latin typeface="Trebuchet MS"/>
                <a:cs typeface="Trebuchet MS"/>
              </a:rPr>
              <a:t>для</a:t>
            </a:r>
            <a:r>
              <a:rPr sz="1600" b="1" spc="-45" smtClean="0">
                <a:solidFill>
                  <a:srgbClr val="481D6C"/>
                </a:solidFill>
                <a:latin typeface="Trebuchet MS"/>
                <a:cs typeface="Trebuchet MS"/>
              </a:rPr>
              <a:t> </a:t>
            </a:r>
            <a:r>
              <a:rPr sz="1600" b="1" smtClean="0">
                <a:solidFill>
                  <a:srgbClr val="481D6C"/>
                </a:solidFill>
                <a:latin typeface="Trebuchet MS"/>
                <a:cs typeface="Trebuchet MS"/>
              </a:rPr>
              <a:t>саморазвития</a:t>
            </a:r>
            <a:r>
              <a:rPr sz="1600" b="1" spc="-30" smtClean="0">
                <a:solidFill>
                  <a:srgbClr val="481D6C"/>
                </a:solidFill>
                <a:latin typeface="Trebuchet MS"/>
                <a:cs typeface="Trebuchet MS"/>
              </a:rPr>
              <a:t> </a:t>
            </a:r>
            <a:r>
              <a:rPr sz="1600" b="1" spc="-50" smtClean="0">
                <a:solidFill>
                  <a:srgbClr val="481D6C"/>
                </a:solidFill>
                <a:latin typeface="Trebuchet MS"/>
                <a:cs typeface="Trebuchet MS"/>
              </a:rPr>
              <a:t>и </a:t>
            </a:r>
            <a:r>
              <a:rPr sz="1600" b="1" smtClean="0">
                <a:solidFill>
                  <a:srgbClr val="481D6C"/>
                </a:solidFill>
                <a:latin typeface="Trebuchet MS"/>
                <a:cs typeface="Trebuchet MS"/>
              </a:rPr>
              <a:t>самообучения</a:t>
            </a:r>
            <a:r>
              <a:rPr sz="1600" b="1" spc="-90" smtClean="0">
                <a:solidFill>
                  <a:srgbClr val="481D6C"/>
                </a:solidFill>
                <a:latin typeface="Trebuchet MS"/>
                <a:cs typeface="Trebuchet MS"/>
              </a:rPr>
              <a:t> </a:t>
            </a:r>
            <a:r>
              <a:rPr sz="1600" b="1" spc="-10" smtClean="0">
                <a:solidFill>
                  <a:srgbClr val="481D6C"/>
                </a:solidFill>
                <a:latin typeface="Trebuchet MS"/>
                <a:cs typeface="Trebuchet MS"/>
              </a:rPr>
              <a:t>ребёнка</a:t>
            </a:r>
            <a:endParaRPr sz="1600" b="1">
              <a:latin typeface="Trebuchet MS"/>
              <a:cs typeface="Trebuchet MS"/>
            </a:endParaRPr>
          </a:p>
        </p:txBody>
      </p:sp>
      <p:grpSp>
        <p:nvGrpSpPr>
          <p:cNvPr id="9" name="object 9"/>
          <p:cNvGrpSpPr/>
          <p:nvPr/>
        </p:nvGrpSpPr>
        <p:grpSpPr>
          <a:xfrm>
            <a:off x="4984942" y="1923225"/>
            <a:ext cx="3561715" cy="459105"/>
            <a:chOff x="4984940" y="1923224"/>
            <a:chExt cx="3561715" cy="459105"/>
          </a:xfrm>
        </p:grpSpPr>
        <p:sp>
          <p:nvSpPr>
            <p:cNvPr id="10" name="object 10"/>
            <p:cNvSpPr/>
            <p:nvPr/>
          </p:nvSpPr>
          <p:spPr>
            <a:xfrm>
              <a:off x="4997958" y="1936241"/>
              <a:ext cx="3535679" cy="433070"/>
            </a:xfrm>
            <a:custGeom>
              <a:avLst/>
              <a:gdLst/>
              <a:ahLst/>
              <a:cxnLst/>
              <a:rect l="l" t="t" r="r" b="b"/>
              <a:pathLst>
                <a:path w="3535679" h="433069">
                  <a:moveTo>
                    <a:pt x="3463543" y="0"/>
                  </a:moveTo>
                  <a:lnTo>
                    <a:pt x="72136" y="0"/>
                  </a:lnTo>
                  <a:lnTo>
                    <a:pt x="44041" y="5663"/>
                  </a:lnTo>
                  <a:lnTo>
                    <a:pt x="21113" y="21113"/>
                  </a:lnTo>
                  <a:lnTo>
                    <a:pt x="5663" y="44041"/>
                  </a:lnTo>
                  <a:lnTo>
                    <a:pt x="0" y="72136"/>
                  </a:lnTo>
                  <a:lnTo>
                    <a:pt x="0" y="360680"/>
                  </a:lnTo>
                  <a:lnTo>
                    <a:pt x="5663" y="388774"/>
                  </a:lnTo>
                  <a:lnTo>
                    <a:pt x="21113" y="411702"/>
                  </a:lnTo>
                  <a:lnTo>
                    <a:pt x="44041" y="427152"/>
                  </a:lnTo>
                  <a:lnTo>
                    <a:pt x="72136" y="432816"/>
                  </a:lnTo>
                  <a:lnTo>
                    <a:pt x="3463543" y="432816"/>
                  </a:lnTo>
                  <a:lnTo>
                    <a:pt x="3491638" y="427152"/>
                  </a:lnTo>
                  <a:lnTo>
                    <a:pt x="3514566" y="411702"/>
                  </a:lnTo>
                  <a:lnTo>
                    <a:pt x="3530016" y="388774"/>
                  </a:lnTo>
                  <a:lnTo>
                    <a:pt x="3535680" y="360680"/>
                  </a:lnTo>
                  <a:lnTo>
                    <a:pt x="3535680" y="72136"/>
                  </a:lnTo>
                  <a:lnTo>
                    <a:pt x="3530016" y="44041"/>
                  </a:lnTo>
                  <a:lnTo>
                    <a:pt x="3514566" y="21113"/>
                  </a:lnTo>
                  <a:lnTo>
                    <a:pt x="3491638" y="5663"/>
                  </a:lnTo>
                  <a:lnTo>
                    <a:pt x="3463543" y="0"/>
                  </a:lnTo>
                  <a:close/>
                </a:path>
              </a:pathLst>
            </a:custGeom>
            <a:solidFill>
              <a:srgbClr val="EDE4FF"/>
            </a:solidFill>
          </p:spPr>
          <p:txBody>
            <a:bodyPr wrap="square" lIns="0" tIns="0" rIns="0" bIns="0" rtlCol="0"/>
            <a:lstStyle/>
            <a:p>
              <a:endParaRPr/>
            </a:p>
          </p:txBody>
        </p:sp>
        <p:sp>
          <p:nvSpPr>
            <p:cNvPr id="11" name="object 11"/>
            <p:cNvSpPr/>
            <p:nvPr/>
          </p:nvSpPr>
          <p:spPr>
            <a:xfrm>
              <a:off x="4997958" y="1936241"/>
              <a:ext cx="3535679" cy="433070"/>
            </a:xfrm>
            <a:custGeom>
              <a:avLst/>
              <a:gdLst/>
              <a:ahLst/>
              <a:cxnLst/>
              <a:rect l="l" t="t" r="r" b="b"/>
              <a:pathLst>
                <a:path w="3535679" h="433069">
                  <a:moveTo>
                    <a:pt x="0" y="72136"/>
                  </a:moveTo>
                  <a:lnTo>
                    <a:pt x="5663" y="44041"/>
                  </a:lnTo>
                  <a:lnTo>
                    <a:pt x="21113" y="21113"/>
                  </a:lnTo>
                  <a:lnTo>
                    <a:pt x="44041" y="5663"/>
                  </a:lnTo>
                  <a:lnTo>
                    <a:pt x="72136" y="0"/>
                  </a:lnTo>
                  <a:lnTo>
                    <a:pt x="3463543" y="0"/>
                  </a:lnTo>
                  <a:lnTo>
                    <a:pt x="3491638" y="5663"/>
                  </a:lnTo>
                  <a:lnTo>
                    <a:pt x="3514566" y="21113"/>
                  </a:lnTo>
                  <a:lnTo>
                    <a:pt x="3530016" y="44041"/>
                  </a:lnTo>
                  <a:lnTo>
                    <a:pt x="3535680" y="72136"/>
                  </a:lnTo>
                  <a:lnTo>
                    <a:pt x="3535680" y="360680"/>
                  </a:lnTo>
                  <a:lnTo>
                    <a:pt x="3530016" y="388774"/>
                  </a:lnTo>
                  <a:lnTo>
                    <a:pt x="3514566" y="411702"/>
                  </a:lnTo>
                  <a:lnTo>
                    <a:pt x="3491638" y="427152"/>
                  </a:lnTo>
                  <a:lnTo>
                    <a:pt x="3463543" y="432816"/>
                  </a:lnTo>
                  <a:lnTo>
                    <a:pt x="72136" y="432816"/>
                  </a:lnTo>
                  <a:lnTo>
                    <a:pt x="44041" y="427152"/>
                  </a:lnTo>
                  <a:lnTo>
                    <a:pt x="21113" y="411702"/>
                  </a:lnTo>
                  <a:lnTo>
                    <a:pt x="5663" y="388774"/>
                  </a:lnTo>
                  <a:lnTo>
                    <a:pt x="0" y="360680"/>
                  </a:lnTo>
                  <a:lnTo>
                    <a:pt x="0" y="72136"/>
                  </a:lnTo>
                  <a:close/>
                </a:path>
              </a:pathLst>
            </a:custGeom>
            <a:ln w="25908">
              <a:solidFill>
                <a:srgbClr val="481D6C"/>
              </a:solidFill>
            </a:ln>
          </p:spPr>
          <p:txBody>
            <a:bodyPr wrap="square" lIns="0" tIns="0" rIns="0" bIns="0" rtlCol="0"/>
            <a:lstStyle/>
            <a:p>
              <a:endParaRPr/>
            </a:p>
          </p:txBody>
        </p:sp>
      </p:grpSp>
      <p:sp>
        <p:nvSpPr>
          <p:cNvPr id="12" name="object 12"/>
          <p:cNvSpPr txBox="1"/>
          <p:nvPr/>
        </p:nvSpPr>
        <p:spPr>
          <a:xfrm>
            <a:off x="5259453" y="2011807"/>
            <a:ext cx="3011805" cy="258404"/>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481D6C"/>
                </a:solidFill>
                <a:latin typeface="Trebuchet MS"/>
                <a:cs typeface="Trebuchet MS"/>
              </a:rPr>
              <a:t>Формировать</a:t>
            </a:r>
            <a:r>
              <a:rPr sz="1600" b="1" spc="-65" dirty="0">
                <a:solidFill>
                  <a:srgbClr val="481D6C"/>
                </a:solidFill>
                <a:latin typeface="Trebuchet MS"/>
                <a:cs typeface="Trebuchet MS"/>
              </a:rPr>
              <a:t> </a:t>
            </a:r>
            <a:r>
              <a:rPr sz="1600" b="1" dirty="0">
                <a:solidFill>
                  <a:srgbClr val="481D6C"/>
                </a:solidFill>
                <a:latin typeface="Trebuchet MS"/>
                <a:cs typeface="Trebuchet MS"/>
              </a:rPr>
              <a:t>навыки</a:t>
            </a:r>
            <a:r>
              <a:rPr sz="1600" b="1" spc="-30" dirty="0">
                <a:solidFill>
                  <a:srgbClr val="481D6C"/>
                </a:solidFill>
                <a:latin typeface="Trebuchet MS"/>
                <a:cs typeface="Trebuchet MS"/>
              </a:rPr>
              <a:t> </a:t>
            </a:r>
            <a:r>
              <a:rPr sz="1600" b="1" dirty="0">
                <a:solidFill>
                  <a:srgbClr val="481D6C"/>
                </a:solidFill>
                <a:latin typeface="Trebuchet MS"/>
                <a:cs typeface="Trebuchet MS"/>
              </a:rPr>
              <a:t>XXI</a:t>
            </a:r>
            <a:r>
              <a:rPr sz="1600" b="1" spc="-55" dirty="0">
                <a:solidFill>
                  <a:srgbClr val="481D6C"/>
                </a:solidFill>
                <a:latin typeface="Trebuchet MS"/>
                <a:cs typeface="Trebuchet MS"/>
              </a:rPr>
              <a:t> </a:t>
            </a:r>
            <a:r>
              <a:rPr sz="1600" b="1" spc="-20" dirty="0">
                <a:solidFill>
                  <a:srgbClr val="481D6C"/>
                </a:solidFill>
                <a:latin typeface="Trebuchet MS"/>
                <a:cs typeface="Trebuchet MS"/>
              </a:rPr>
              <a:t>века</a:t>
            </a:r>
            <a:endParaRPr sz="1600">
              <a:latin typeface="Trebuchet MS"/>
              <a:cs typeface="Trebuchet MS"/>
            </a:endParaRPr>
          </a:p>
        </p:txBody>
      </p:sp>
      <p:grpSp>
        <p:nvGrpSpPr>
          <p:cNvPr id="13" name="object 13"/>
          <p:cNvGrpSpPr/>
          <p:nvPr/>
        </p:nvGrpSpPr>
        <p:grpSpPr>
          <a:xfrm>
            <a:off x="3810000" y="2014689"/>
            <a:ext cx="4966970" cy="2952115"/>
            <a:chOff x="3810000" y="2014689"/>
            <a:chExt cx="4966970" cy="2952115"/>
          </a:xfrm>
        </p:grpSpPr>
        <p:pic>
          <p:nvPicPr>
            <p:cNvPr id="14" name="object 14"/>
            <p:cNvPicPr/>
            <p:nvPr/>
          </p:nvPicPr>
          <p:blipFill>
            <a:blip r:embed="rId4" cstate="print"/>
            <a:stretch>
              <a:fillRect/>
            </a:stretch>
          </p:blipFill>
          <p:spPr>
            <a:xfrm>
              <a:off x="3810000" y="2014689"/>
              <a:ext cx="1342644" cy="312458"/>
            </a:xfrm>
            <a:prstGeom prst="rect">
              <a:avLst/>
            </a:prstGeom>
          </p:spPr>
        </p:pic>
        <p:sp>
          <p:nvSpPr>
            <p:cNvPr id="15" name="object 15"/>
            <p:cNvSpPr/>
            <p:nvPr/>
          </p:nvSpPr>
          <p:spPr>
            <a:xfrm>
              <a:off x="3853307" y="2092197"/>
              <a:ext cx="1145540" cy="120650"/>
            </a:xfrm>
            <a:custGeom>
              <a:avLst/>
              <a:gdLst/>
              <a:ahLst/>
              <a:cxnLst/>
              <a:rect l="l" t="t" r="r" b="b"/>
              <a:pathLst>
                <a:path w="1145539" h="120650">
                  <a:moveTo>
                    <a:pt x="1071671" y="73266"/>
                  </a:moveTo>
                  <a:lnTo>
                    <a:pt x="1029080" y="97789"/>
                  </a:lnTo>
                  <a:lnTo>
                    <a:pt x="1026921" y="105663"/>
                  </a:lnTo>
                  <a:lnTo>
                    <a:pt x="1034033" y="118110"/>
                  </a:lnTo>
                  <a:lnTo>
                    <a:pt x="1042034" y="120268"/>
                  </a:lnTo>
                  <a:lnTo>
                    <a:pt x="1123162" y="73532"/>
                  </a:lnTo>
                  <a:lnTo>
                    <a:pt x="1119631" y="73532"/>
                  </a:lnTo>
                  <a:lnTo>
                    <a:pt x="1071671" y="73266"/>
                  </a:lnTo>
                  <a:close/>
                </a:path>
                <a:path w="1145539" h="120650">
                  <a:moveTo>
                    <a:pt x="1093977" y="60405"/>
                  </a:moveTo>
                  <a:lnTo>
                    <a:pt x="1071671" y="73266"/>
                  </a:lnTo>
                  <a:lnTo>
                    <a:pt x="1119631" y="73532"/>
                  </a:lnTo>
                  <a:lnTo>
                    <a:pt x="1119640" y="71754"/>
                  </a:lnTo>
                  <a:lnTo>
                    <a:pt x="1113154" y="71754"/>
                  </a:lnTo>
                  <a:lnTo>
                    <a:pt x="1093977" y="60405"/>
                  </a:lnTo>
                  <a:close/>
                </a:path>
                <a:path w="1145539" h="120650">
                  <a:moveTo>
                    <a:pt x="1042669" y="0"/>
                  </a:moveTo>
                  <a:lnTo>
                    <a:pt x="1034795" y="2031"/>
                  </a:lnTo>
                  <a:lnTo>
                    <a:pt x="1031113" y="8127"/>
                  </a:lnTo>
                  <a:lnTo>
                    <a:pt x="1027429" y="14350"/>
                  </a:lnTo>
                  <a:lnTo>
                    <a:pt x="1029462" y="22351"/>
                  </a:lnTo>
                  <a:lnTo>
                    <a:pt x="1035684" y="25907"/>
                  </a:lnTo>
                  <a:lnTo>
                    <a:pt x="1071932" y="47359"/>
                  </a:lnTo>
                  <a:lnTo>
                    <a:pt x="1119758" y="47625"/>
                  </a:lnTo>
                  <a:lnTo>
                    <a:pt x="1119631" y="73532"/>
                  </a:lnTo>
                  <a:lnTo>
                    <a:pt x="1123162" y="73532"/>
                  </a:lnTo>
                  <a:lnTo>
                    <a:pt x="1145413" y="60705"/>
                  </a:lnTo>
                  <a:lnTo>
                    <a:pt x="1042669" y="0"/>
                  </a:lnTo>
                  <a:close/>
                </a:path>
                <a:path w="1145539" h="120650">
                  <a:moveTo>
                    <a:pt x="253" y="41401"/>
                  </a:moveTo>
                  <a:lnTo>
                    <a:pt x="0" y="67310"/>
                  </a:lnTo>
                  <a:lnTo>
                    <a:pt x="1071671" y="73266"/>
                  </a:lnTo>
                  <a:lnTo>
                    <a:pt x="1093977" y="60405"/>
                  </a:lnTo>
                  <a:lnTo>
                    <a:pt x="1071932" y="47359"/>
                  </a:lnTo>
                  <a:lnTo>
                    <a:pt x="253" y="41401"/>
                  </a:lnTo>
                  <a:close/>
                </a:path>
                <a:path w="1145539" h="120650">
                  <a:moveTo>
                    <a:pt x="1113281" y="49275"/>
                  </a:moveTo>
                  <a:lnTo>
                    <a:pt x="1093977" y="60405"/>
                  </a:lnTo>
                  <a:lnTo>
                    <a:pt x="1113154" y="71754"/>
                  </a:lnTo>
                  <a:lnTo>
                    <a:pt x="1113281" y="49275"/>
                  </a:lnTo>
                  <a:close/>
                </a:path>
                <a:path w="1145539" h="120650">
                  <a:moveTo>
                    <a:pt x="1119750" y="49275"/>
                  </a:moveTo>
                  <a:lnTo>
                    <a:pt x="1113281" y="49275"/>
                  </a:lnTo>
                  <a:lnTo>
                    <a:pt x="1113154" y="71754"/>
                  </a:lnTo>
                  <a:lnTo>
                    <a:pt x="1119640" y="71754"/>
                  </a:lnTo>
                  <a:lnTo>
                    <a:pt x="1119750" y="49275"/>
                  </a:lnTo>
                  <a:close/>
                </a:path>
                <a:path w="1145539" h="120650">
                  <a:moveTo>
                    <a:pt x="1071932" y="47359"/>
                  </a:moveTo>
                  <a:lnTo>
                    <a:pt x="1093977" y="60405"/>
                  </a:lnTo>
                  <a:lnTo>
                    <a:pt x="1113281" y="49275"/>
                  </a:lnTo>
                  <a:lnTo>
                    <a:pt x="1119750" y="49275"/>
                  </a:lnTo>
                  <a:lnTo>
                    <a:pt x="1119758" y="47625"/>
                  </a:lnTo>
                  <a:lnTo>
                    <a:pt x="1071932" y="47359"/>
                  </a:lnTo>
                  <a:close/>
                </a:path>
              </a:pathLst>
            </a:custGeom>
            <a:solidFill>
              <a:srgbClr val="481D6C"/>
            </a:solidFill>
          </p:spPr>
          <p:txBody>
            <a:bodyPr wrap="square" lIns="0" tIns="0" rIns="0" bIns="0" rtlCol="0"/>
            <a:lstStyle/>
            <a:p>
              <a:endParaRPr/>
            </a:p>
          </p:txBody>
        </p:sp>
        <p:sp>
          <p:nvSpPr>
            <p:cNvPr id="16" name="object 16"/>
            <p:cNvSpPr/>
            <p:nvPr/>
          </p:nvSpPr>
          <p:spPr>
            <a:xfrm>
              <a:off x="5956554" y="4089653"/>
              <a:ext cx="2807335" cy="864235"/>
            </a:xfrm>
            <a:custGeom>
              <a:avLst/>
              <a:gdLst/>
              <a:ahLst/>
              <a:cxnLst/>
              <a:rect l="l" t="t" r="r" b="b"/>
              <a:pathLst>
                <a:path w="2807334" h="864235">
                  <a:moveTo>
                    <a:pt x="2663190" y="0"/>
                  </a:moveTo>
                  <a:lnTo>
                    <a:pt x="144018" y="0"/>
                  </a:lnTo>
                  <a:lnTo>
                    <a:pt x="98511" y="7345"/>
                  </a:lnTo>
                  <a:lnTo>
                    <a:pt x="58978" y="27797"/>
                  </a:lnTo>
                  <a:lnTo>
                    <a:pt x="27797" y="58978"/>
                  </a:lnTo>
                  <a:lnTo>
                    <a:pt x="7345" y="98511"/>
                  </a:lnTo>
                  <a:lnTo>
                    <a:pt x="0" y="144018"/>
                  </a:lnTo>
                  <a:lnTo>
                    <a:pt x="0" y="720090"/>
                  </a:lnTo>
                  <a:lnTo>
                    <a:pt x="7345" y="765596"/>
                  </a:lnTo>
                  <a:lnTo>
                    <a:pt x="27797" y="805129"/>
                  </a:lnTo>
                  <a:lnTo>
                    <a:pt x="58978" y="836310"/>
                  </a:lnTo>
                  <a:lnTo>
                    <a:pt x="98511" y="856762"/>
                  </a:lnTo>
                  <a:lnTo>
                    <a:pt x="144018" y="864108"/>
                  </a:lnTo>
                  <a:lnTo>
                    <a:pt x="2663190" y="864108"/>
                  </a:lnTo>
                  <a:lnTo>
                    <a:pt x="2708696" y="856762"/>
                  </a:lnTo>
                  <a:lnTo>
                    <a:pt x="2748229" y="836310"/>
                  </a:lnTo>
                  <a:lnTo>
                    <a:pt x="2779410" y="805129"/>
                  </a:lnTo>
                  <a:lnTo>
                    <a:pt x="2799862" y="765596"/>
                  </a:lnTo>
                  <a:lnTo>
                    <a:pt x="2807207" y="720090"/>
                  </a:lnTo>
                  <a:lnTo>
                    <a:pt x="2807207" y="144018"/>
                  </a:lnTo>
                  <a:lnTo>
                    <a:pt x="2799862" y="98511"/>
                  </a:lnTo>
                  <a:lnTo>
                    <a:pt x="2779410" y="58978"/>
                  </a:lnTo>
                  <a:lnTo>
                    <a:pt x="2748229" y="27797"/>
                  </a:lnTo>
                  <a:lnTo>
                    <a:pt x="2708696" y="7345"/>
                  </a:lnTo>
                  <a:lnTo>
                    <a:pt x="2663190" y="0"/>
                  </a:lnTo>
                  <a:close/>
                </a:path>
              </a:pathLst>
            </a:custGeom>
            <a:solidFill>
              <a:srgbClr val="EDE4FF"/>
            </a:solidFill>
          </p:spPr>
          <p:txBody>
            <a:bodyPr wrap="square" lIns="0" tIns="0" rIns="0" bIns="0" rtlCol="0"/>
            <a:lstStyle/>
            <a:p>
              <a:endParaRPr/>
            </a:p>
          </p:txBody>
        </p:sp>
        <p:sp>
          <p:nvSpPr>
            <p:cNvPr id="17" name="object 17"/>
            <p:cNvSpPr/>
            <p:nvPr/>
          </p:nvSpPr>
          <p:spPr>
            <a:xfrm>
              <a:off x="5956554" y="4089653"/>
              <a:ext cx="2807335" cy="864235"/>
            </a:xfrm>
            <a:custGeom>
              <a:avLst/>
              <a:gdLst/>
              <a:ahLst/>
              <a:cxnLst/>
              <a:rect l="l" t="t" r="r" b="b"/>
              <a:pathLst>
                <a:path w="2807334" h="864235">
                  <a:moveTo>
                    <a:pt x="0" y="144018"/>
                  </a:moveTo>
                  <a:lnTo>
                    <a:pt x="7345" y="98511"/>
                  </a:lnTo>
                  <a:lnTo>
                    <a:pt x="27797" y="58978"/>
                  </a:lnTo>
                  <a:lnTo>
                    <a:pt x="58978" y="27797"/>
                  </a:lnTo>
                  <a:lnTo>
                    <a:pt x="98511" y="7345"/>
                  </a:lnTo>
                  <a:lnTo>
                    <a:pt x="144018" y="0"/>
                  </a:lnTo>
                  <a:lnTo>
                    <a:pt x="2663190" y="0"/>
                  </a:lnTo>
                  <a:lnTo>
                    <a:pt x="2708696" y="7345"/>
                  </a:lnTo>
                  <a:lnTo>
                    <a:pt x="2748229" y="27797"/>
                  </a:lnTo>
                  <a:lnTo>
                    <a:pt x="2779410" y="58978"/>
                  </a:lnTo>
                  <a:lnTo>
                    <a:pt x="2799862" y="98511"/>
                  </a:lnTo>
                  <a:lnTo>
                    <a:pt x="2807207" y="144018"/>
                  </a:lnTo>
                  <a:lnTo>
                    <a:pt x="2807207" y="720090"/>
                  </a:lnTo>
                  <a:lnTo>
                    <a:pt x="2799862" y="765596"/>
                  </a:lnTo>
                  <a:lnTo>
                    <a:pt x="2779410" y="805129"/>
                  </a:lnTo>
                  <a:lnTo>
                    <a:pt x="2748229" y="836310"/>
                  </a:lnTo>
                  <a:lnTo>
                    <a:pt x="2708696" y="856762"/>
                  </a:lnTo>
                  <a:lnTo>
                    <a:pt x="2663190" y="864108"/>
                  </a:lnTo>
                  <a:lnTo>
                    <a:pt x="144018" y="864108"/>
                  </a:lnTo>
                  <a:lnTo>
                    <a:pt x="98511" y="856762"/>
                  </a:lnTo>
                  <a:lnTo>
                    <a:pt x="58978" y="836310"/>
                  </a:lnTo>
                  <a:lnTo>
                    <a:pt x="27797" y="805129"/>
                  </a:lnTo>
                  <a:lnTo>
                    <a:pt x="7345" y="765596"/>
                  </a:lnTo>
                  <a:lnTo>
                    <a:pt x="0" y="720090"/>
                  </a:lnTo>
                  <a:lnTo>
                    <a:pt x="0" y="144018"/>
                  </a:lnTo>
                  <a:close/>
                </a:path>
              </a:pathLst>
            </a:custGeom>
            <a:ln w="25908">
              <a:solidFill>
                <a:srgbClr val="481D6C"/>
              </a:solidFill>
            </a:ln>
          </p:spPr>
          <p:txBody>
            <a:bodyPr wrap="square" lIns="0" tIns="0" rIns="0" bIns="0" rtlCol="0"/>
            <a:lstStyle/>
            <a:p>
              <a:endParaRPr/>
            </a:p>
          </p:txBody>
        </p:sp>
      </p:grpSp>
      <p:sp>
        <p:nvSpPr>
          <p:cNvPr id="18" name="object 18"/>
          <p:cNvSpPr txBox="1"/>
          <p:nvPr/>
        </p:nvSpPr>
        <p:spPr>
          <a:xfrm>
            <a:off x="6152515" y="4182567"/>
            <a:ext cx="2416810" cy="659796"/>
          </a:xfrm>
          <a:prstGeom prst="rect">
            <a:avLst/>
          </a:prstGeom>
        </p:spPr>
        <p:txBody>
          <a:bodyPr vert="horz" wrap="square" lIns="0" tIns="13335" rIns="0" bIns="0" rtlCol="0">
            <a:spAutoFit/>
          </a:bodyPr>
          <a:lstStyle/>
          <a:p>
            <a:pPr marL="12065" marR="5080" indent="-2540" algn="ctr">
              <a:lnSpc>
                <a:spcPct val="100000"/>
              </a:lnSpc>
              <a:spcBef>
                <a:spcPts val="105"/>
              </a:spcBef>
            </a:pPr>
            <a:r>
              <a:rPr sz="1400" b="1" dirty="0">
                <a:solidFill>
                  <a:srgbClr val="481D6C"/>
                </a:solidFill>
                <a:latin typeface="Trebuchet MS"/>
                <a:cs typeface="Trebuchet MS"/>
              </a:rPr>
              <a:t>Критическое</a:t>
            </a:r>
            <a:r>
              <a:rPr sz="1400" b="1" spc="-40" dirty="0">
                <a:solidFill>
                  <a:srgbClr val="481D6C"/>
                </a:solidFill>
                <a:latin typeface="Trebuchet MS"/>
                <a:cs typeface="Trebuchet MS"/>
              </a:rPr>
              <a:t> </a:t>
            </a:r>
            <a:r>
              <a:rPr sz="1400" b="1" dirty="0">
                <a:solidFill>
                  <a:srgbClr val="481D6C"/>
                </a:solidFill>
                <a:latin typeface="Trebuchet MS"/>
                <a:cs typeface="Trebuchet MS"/>
              </a:rPr>
              <a:t>и</a:t>
            </a:r>
            <a:r>
              <a:rPr sz="1400" b="1" spc="-45" dirty="0">
                <a:solidFill>
                  <a:srgbClr val="481D6C"/>
                </a:solidFill>
                <a:latin typeface="Trebuchet MS"/>
                <a:cs typeface="Trebuchet MS"/>
              </a:rPr>
              <a:t> </a:t>
            </a:r>
            <a:r>
              <a:rPr sz="1400" b="1" spc="-10" dirty="0">
                <a:solidFill>
                  <a:srgbClr val="481D6C"/>
                </a:solidFill>
                <a:latin typeface="Trebuchet MS"/>
                <a:cs typeface="Trebuchet MS"/>
              </a:rPr>
              <a:t>креативное </a:t>
            </a:r>
            <a:r>
              <a:rPr sz="1400" b="1" dirty="0">
                <a:solidFill>
                  <a:srgbClr val="481D6C"/>
                </a:solidFill>
                <a:latin typeface="Trebuchet MS"/>
                <a:cs typeface="Trebuchet MS"/>
              </a:rPr>
              <a:t>мышление</a:t>
            </a:r>
            <a:r>
              <a:rPr sz="1400" b="1" spc="-40" dirty="0">
                <a:solidFill>
                  <a:srgbClr val="481D6C"/>
                </a:solidFill>
                <a:latin typeface="Trebuchet MS"/>
                <a:cs typeface="Trebuchet MS"/>
              </a:rPr>
              <a:t> </a:t>
            </a:r>
            <a:r>
              <a:rPr sz="1400" b="1" dirty="0">
                <a:solidFill>
                  <a:srgbClr val="481D6C"/>
                </a:solidFill>
                <a:latin typeface="Trebuchet MS"/>
                <a:cs typeface="Trebuchet MS"/>
              </a:rPr>
              <a:t>,</a:t>
            </a:r>
            <a:r>
              <a:rPr sz="1400" b="1" spc="-40" dirty="0">
                <a:solidFill>
                  <a:srgbClr val="481D6C"/>
                </a:solidFill>
                <a:latin typeface="Trebuchet MS"/>
                <a:cs typeface="Trebuchet MS"/>
              </a:rPr>
              <a:t> </a:t>
            </a:r>
            <a:r>
              <a:rPr sz="1400" b="1" spc="-10" dirty="0">
                <a:solidFill>
                  <a:srgbClr val="481D6C"/>
                </a:solidFill>
                <a:latin typeface="Trebuchet MS"/>
                <a:cs typeface="Trebuchet MS"/>
              </a:rPr>
              <a:t>коллаборация, коммуникация</a:t>
            </a:r>
            <a:endParaRPr sz="1400">
              <a:latin typeface="Trebuchet MS"/>
              <a:cs typeface="Trebuchet MS"/>
            </a:endParaRPr>
          </a:p>
        </p:txBody>
      </p:sp>
      <p:grpSp>
        <p:nvGrpSpPr>
          <p:cNvPr id="19" name="object 19"/>
          <p:cNvGrpSpPr/>
          <p:nvPr/>
        </p:nvGrpSpPr>
        <p:grpSpPr>
          <a:xfrm>
            <a:off x="571436" y="3744404"/>
            <a:ext cx="2115820" cy="890269"/>
            <a:chOff x="571436" y="3744404"/>
            <a:chExt cx="2115820" cy="890269"/>
          </a:xfrm>
        </p:grpSpPr>
        <p:sp>
          <p:nvSpPr>
            <p:cNvPr id="20" name="object 20"/>
            <p:cNvSpPr/>
            <p:nvPr/>
          </p:nvSpPr>
          <p:spPr>
            <a:xfrm>
              <a:off x="584453" y="3757421"/>
              <a:ext cx="2089785" cy="864235"/>
            </a:xfrm>
            <a:custGeom>
              <a:avLst/>
              <a:gdLst/>
              <a:ahLst/>
              <a:cxnLst/>
              <a:rect l="l" t="t" r="r" b="b"/>
              <a:pathLst>
                <a:path w="2089785" h="864235">
                  <a:moveTo>
                    <a:pt x="1945385" y="0"/>
                  </a:moveTo>
                  <a:lnTo>
                    <a:pt x="144017" y="0"/>
                  </a:lnTo>
                  <a:lnTo>
                    <a:pt x="98496" y="7345"/>
                  </a:lnTo>
                  <a:lnTo>
                    <a:pt x="58962" y="27797"/>
                  </a:lnTo>
                  <a:lnTo>
                    <a:pt x="27786" y="58978"/>
                  </a:lnTo>
                  <a:lnTo>
                    <a:pt x="7342" y="98511"/>
                  </a:lnTo>
                  <a:lnTo>
                    <a:pt x="0" y="144017"/>
                  </a:lnTo>
                  <a:lnTo>
                    <a:pt x="0" y="720089"/>
                  </a:lnTo>
                  <a:lnTo>
                    <a:pt x="7342" y="765596"/>
                  </a:lnTo>
                  <a:lnTo>
                    <a:pt x="27786" y="805129"/>
                  </a:lnTo>
                  <a:lnTo>
                    <a:pt x="58962" y="836310"/>
                  </a:lnTo>
                  <a:lnTo>
                    <a:pt x="98496" y="856762"/>
                  </a:lnTo>
                  <a:lnTo>
                    <a:pt x="144017" y="864107"/>
                  </a:lnTo>
                  <a:lnTo>
                    <a:pt x="1945385" y="864107"/>
                  </a:lnTo>
                  <a:lnTo>
                    <a:pt x="1990892" y="856762"/>
                  </a:lnTo>
                  <a:lnTo>
                    <a:pt x="2030425" y="836310"/>
                  </a:lnTo>
                  <a:lnTo>
                    <a:pt x="2061606" y="805129"/>
                  </a:lnTo>
                  <a:lnTo>
                    <a:pt x="2082058" y="765596"/>
                  </a:lnTo>
                  <a:lnTo>
                    <a:pt x="2089403" y="720089"/>
                  </a:lnTo>
                  <a:lnTo>
                    <a:pt x="2089403" y="144017"/>
                  </a:lnTo>
                  <a:lnTo>
                    <a:pt x="2082058" y="98511"/>
                  </a:lnTo>
                  <a:lnTo>
                    <a:pt x="2061606" y="58978"/>
                  </a:lnTo>
                  <a:lnTo>
                    <a:pt x="2030425" y="27797"/>
                  </a:lnTo>
                  <a:lnTo>
                    <a:pt x="1990892" y="7345"/>
                  </a:lnTo>
                  <a:lnTo>
                    <a:pt x="1945385" y="0"/>
                  </a:lnTo>
                  <a:close/>
                </a:path>
              </a:pathLst>
            </a:custGeom>
            <a:solidFill>
              <a:srgbClr val="EDE4FF"/>
            </a:solidFill>
          </p:spPr>
          <p:txBody>
            <a:bodyPr wrap="square" lIns="0" tIns="0" rIns="0" bIns="0" rtlCol="0"/>
            <a:lstStyle/>
            <a:p>
              <a:endParaRPr/>
            </a:p>
          </p:txBody>
        </p:sp>
        <p:sp>
          <p:nvSpPr>
            <p:cNvPr id="21" name="object 21"/>
            <p:cNvSpPr/>
            <p:nvPr/>
          </p:nvSpPr>
          <p:spPr>
            <a:xfrm>
              <a:off x="584453" y="3757421"/>
              <a:ext cx="2089785" cy="864235"/>
            </a:xfrm>
            <a:custGeom>
              <a:avLst/>
              <a:gdLst/>
              <a:ahLst/>
              <a:cxnLst/>
              <a:rect l="l" t="t" r="r" b="b"/>
              <a:pathLst>
                <a:path w="2089785" h="864235">
                  <a:moveTo>
                    <a:pt x="0" y="144017"/>
                  </a:moveTo>
                  <a:lnTo>
                    <a:pt x="7342" y="98511"/>
                  </a:lnTo>
                  <a:lnTo>
                    <a:pt x="27786" y="58978"/>
                  </a:lnTo>
                  <a:lnTo>
                    <a:pt x="58962" y="27797"/>
                  </a:lnTo>
                  <a:lnTo>
                    <a:pt x="98496" y="7345"/>
                  </a:lnTo>
                  <a:lnTo>
                    <a:pt x="144017" y="0"/>
                  </a:lnTo>
                  <a:lnTo>
                    <a:pt x="1945385" y="0"/>
                  </a:lnTo>
                  <a:lnTo>
                    <a:pt x="1990892" y="7345"/>
                  </a:lnTo>
                  <a:lnTo>
                    <a:pt x="2030425" y="27797"/>
                  </a:lnTo>
                  <a:lnTo>
                    <a:pt x="2061606" y="58978"/>
                  </a:lnTo>
                  <a:lnTo>
                    <a:pt x="2082058" y="98511"/>
                  </a:lnTo>
                  <a:lnTo>
                    <a:pt x="2089403" y="144017"/>
                  </a:lnTo>
                  <a:lnTo>
                    <a:pt x="2089403" y="720089"/>
                  </a:lnTo>
                  <a:lnTo>
                    <a:pt x="2082058" y="765596"/>
                  </a:lnTo>
                  <a:lnTo>
                    <a:pt x="2061606" y="805129"/>
                  </a:lnTo>
                  <a:lnTo>
                    <a:pt x="2030425" y="836310"/>
                  </a:lnTo>
                  <a:lnTo>
                    <a:pt x="1990892" y="856762"/>
                  </a:lnTo>
                  <a:lnTo>
                    <a:pt x="1945385" y="864107"/>
                  </a:lnTo>
                  <a:lnTo>
                    <a:pt x="144017" y="864107"/>
                  </a:lnTo>
                  <a:lnTo>
                    <a:pt x="98496" y="856762"/>
                  </a:lnTo>
                  <a:lnTo>
                    <a:pt x="58962" y="836310"/>
                  </a:lnTo>
                  <a:lnTo>
                    <a:pt x="27786" y="805129"/>
                  </a:lnTo>
                  <a:lnTo>
                    <a:pt x="7342" y="765596"/>
                  </a:lnTo>
                  <a:lnTo>
                    <a:pt x="0" y="720089"/>
                  </a:lnTo>
                  <a:lnTo>
                    <a:pt x="0" y="144017"/>
                  </a:lnTo>
                  <a:close/>
                </a:path>
              </a:pathLst>
            </a:custGeom>
            <a:ln w="25908">
              <a:solidFill>
                <a:srgbClr val="481D6C"/>
              </a:solidFill>
            </a:ln>
          </p:spPr>
          <p:txBody>
            <a:bodyPr wrap="square" lIns="0" tIns="0" rIns="0" bIns="0" rtlCol="0"/>
            <a:lstStyle/>
            <a:p>
              <a:endParaRPr/>
            </a:p>
          </p:txBody>
        </p:sp>
      </p:grpSp>
      <p:sp>
        <p:nvSpPr>
          <p:cNvPr id="22" name="object 22"/>
          <p:cNvSpPr txBox="1"/>
          <p:nvPr/>
        </p:nvSpPr>
        <p:spPr>
          <a:xfrm>
            <a:off x="780086" y="3850641"/>
            <a:ext cx="1697355" cy="659155"/>
          </a:xfrm>
          <a:prstGeom prst="rect">
            <a:avLst/>
          </a:prstGeom>
        </p:spPr>
        <p:txBody>
          <a:bodyPr vert="horz" wrap="square" lIns="0" tIns="12700" rIns="0" bIns="0" rtlCol="0">
            <a:spAutoFit/>
          </a:bodyPr>
          <a:lstStyle/>
          <a:p>
            <a:pPr marL="12700" marR="5080" indent="-1270" algn="ctr">
              <a:lnSpc>
                <a:spcPct val="100000"/>
              </a:lnSpc>
              <a:spcBef>
                <a:spcPts val="100"/>
              </a:spcBef>
            </a:pPr>
            <a:r>
              <a:rPr sz="1400" b="1" spc="-10" dirty="0">
                <a:solidFill>
                  <a:srgbClr val="481D6C"/>
                </a:solidFill>
                <a:latin typeface="Trebuchet MS"/>
                <a:cs typeface="Trebuchet MS"/>
              </a:rPr>
              <a:t>Развивать самостоятельность </a:t>
            </a:r>
            <a:r>
              <a:rPr sz="1400" b="1" dirty="0">
                <a:solidFill>
                  <a:srgbClr val="481D6C"/>
                </a:solidFill>
                <a:latin typeface="Trebuchet MS"/>
                <a:cs typeface="Trebuchet MS"/>
              </a:rPr>
              <a:t>и</a:t>
            </a:r>
            <a:r>
              <a:rPr sz="1400" b="1" spc="-5" dirty="0">
                <a:solidFill>
                  <a:srgbClr val="481D6C"/>
                </a:solidFill>
                <a:latin typeface="Trebuchet MS"/>
                <a:cs typeface="Trebuchet MS"/>
              </a:rPr>
              <a:t> </a:t>
            </a:r>
            <a:r>
              <a:rPr sz="1400" b="1" spc="-10" dirty="0">
                <a:solidFill>
                  <a:srgbClr val="481D6C"/>
                </a:solidFill>
                <a:latin typeface="Trebuchet MS"/>
                <a:cs typeface="Trebuchet MS"/>
              </a:rPr>
              <a:t>активность</a:t>
            </a:r>
            <a:endParaRPr sz="1400">
              <a:latin typeface="Trebuchet MS"/>
              <a:cs typeface="Trebuchet MS"/>
            </a:endParaRPr>
          </a:p>
        </p:txBody>
      </p:sp>
      <p:grpSp>
        <p:nvGrpSpPr>
          <p:cNvPr id="23" name="object 23"/>
          <p:cNvGrpSpPr/>
          <p:nvPr/>
        </p:nvGrpSpPr>
        <p:grpSpPr>
          <a:xfrm>
            <a:off x="399224" y="2342388"/>
            <a:ext cx="7114540" cy="3976371"/>
            <a:chOff x="399224" y="2342388"/>
            <a:chExt cx="7114540" cy="3976370"/>
          </a:xfrm>
        </p:grpSpPr>
        <p:pic>
          <p:nvPicPr>
            <p:cNvPr id="24" name="object 24"/>
            <p:cNvPicPr/>
            <p:nvPr/>
          </p:nvPicPr>
          <p:blipFill>
            <a:blip r:embed="rId5" cstate="print"/>
            <a:stretch>
              <a:fillRect/>
            </a:stretch>
          </p:blipFill>
          <p:spPr>
            <a:xfrm>
              <a:off x="6710171" y="2342388"/>
              <a:ext cx="803135" cy="1921764"/>
            </a:xfrm>
            <a:prstGeom prst="rect">
              <a:avLst/>
            </a:prstGeom>
          </p:spPr>
        </p:pic>
        <p:sp>
          <p:nvSpPr>
            <p:cNvPr id="25" name="object 25"/>
            <p:cNvSpPr/>
            <p:nvPr/>
          </p:nvSpPr>
          <p:spPr>
            <a:xfrm>
              <a:off x="6753606" y="2364867"/>
              <a:ext cx="629920" cy="1725295"/>
            </a:xfrm>
            <a:custGeom>
              <a:avLst/>
              <a:gdLst/>
              <a:ahLst/>
              <a:cxnLst/>
              <a:rect l="l" t="t" r="r" b="b"/>
              <a:pathLst>
                <a:path w="629920" h="1725295">
                  <a:moveTo>
                    <a:pt x="533146" y="1627759"/>
                  </a:moveTo>
                  <a:lnTo>
                    <a:pt x="524891" y="1628267"/>
                  </a:lnTo>
                  <a:lnTo>
                    <a:pt x="520319" y="1633728"/>
                  </a:lnTo>
                  <a:lnTo>
                    <a:pt x="515620" y="1639189"/>
                  </a:lnTo>
                  <a:lnTo>
                    <a:pt x="516254" y="1647317"/>
                  </a:lnTo>
                  <a:lnTo>
                    <a:pt x="606678" y="1725168"/>
                  </a:lnTo>
                  <a:lnTo>
                    <a:pt x="610659" y="1705102"/>
                  </a:lnTo>
                  <a:lnTo>
                    <a:pt x="586104" y="1705102"/>
                  </a:lnTo>
                  <a:lnTo>
                    <a:pt x="570422" y="1659703"/>
                  </a:lnTo>
                  <a:lnTo>
                    <a:pt x="538607" y="1632331"/>
                  </a:lnTo>
                  <a:lnTo>
                    <a:pt x="533146" y="1627759"/>
                  </a:lnTo>
                  <a:close/>
                </a:path>
                <a:path w="629920" h="1725295">
                  <a:moveTo>
                    <a:pt x="570422" y="1659703"/>
                  </a:moveTo>
                  <a:lnTo>
                    <a:pt x="586104" y="1705102"/>
                  </a:lnTo>
                  <a:lnTo>
                    <a:pt x="605494" y="1698371"/>
                  </a:lnTo>
                  <a:lnTo>
                    <a:pt x="585597" y="1698371"/>
                  </a:lnTo>
                  <a:lnTo>
                    <a:pt x="589940" y="1676495"/>
                  </a:lnTo>
                  <a:lnTo>
                    <a:pt x="570422" y="1659703"/>
                  </a:lnTo>
                  <a:close/>
                </a:path>
                <a:path w="629920" h="1725295">
                  <a:moveTo>
                    <a:pt x="611251" y="1598422"/>
                  </a:moveTo>
                  <a:lnTo>
                    <a:pt x="604520" y="1602994"/>
                  </a:lnTo>
                  <a:lnTo>
                    <a:pt x="594951" y="1651259"/>
                  </a:lnTo>
                  <a:lnTo>
                    <a:pt x="610616" y="1696593"/>
                  </a:lnTo>
                  <a:lnTo>
                    <a:pt x="586104" y="1705102"/>
                  </a:lnTo>
                  <a:lnTo>
                    <a:pt x="610659" y="1705102"/>
                  </a:lnTo>
                  <a:lnTo>
                    <a:pt x="629920" y="1608074"/>
                  </a:lnTo>
                  <a:lnTo>
                    <a:pt x="625348" y="1601216"/>
                  </a:lnTo>
                  <a:lnTo>
                    <a:pt x="611251" y="1598422"/>
                  </a:lnTo>
                  <a:close/>
                </a:path>
                <a:path w="629920" h="1725295">
                  <a:moveTo>
                    <a:pt x="589940" y="1676495"/>
                  </a:moveTo>
                  <a:lnTo>
                    <a:pt x="585597" y="1698371"/>
                  </a:lnTo>
                  <a:lnTo>
                    <a:pt x="606805" y="1691005"/>
                  </a:lnTo>
                  <a:lnTo>
                    <a:pt x="589940" y="1676495"/>
                  </a:lnTo>
                  <a:close/>
                </a:path>
                <a:path w="629920" h="1725295">
                  <a:moveTo>
                    <a:pt x="594951" y="1651259"/>
                  </a:moveTo>
                  <a:lnTo>
                    <a:pt x="589940" y="1676495"/>
                  </a:lnTo>
                  <a:lnTo>
                    <a:pt x="606805" y="1691005"/>
                  </a:lnTo>
                  <a:lnTo>
                    <a:pt x="585597" y="1698371"/>
                  </a:lnTo>
                  <a:lnTo>
                    <a:pt x="605494" y="1698371"/>
                  </a:lnTo>
                  <a:lnTo>
                    <a:pt x="610616" y="1696593"/>
                  </a:lnTo>
                  <a:lnTo>
                    <a:pt x="594951" y="1651259"/>
                  </a:lnTo>
                  <a:close/>
                </a:path>
                <a:path w="629920" h="1725295">
                  <a:moveTo>
                    <a:pt x="24384" y="0"/>
                  </a:moveTo>
                  <a:lnTo>
                    <a:pt x="0" y="8382"/>
                  </a:lnTo>
                  <a:lnTo>
                    <a:pt x="570422" y="1659703"/>
                  </a:lnTo>
                  <a:lnTo>
                    <a:pt x="589940" y="1676495"/>
                  </a:lnTo>
                  <a:lnTo>
                    <a:pt x="594951" y="1651259"/>
                  </a:lnTo>
                  <a:lnTo>
                    <a:pt x="24384" y="0"/>
                  </a:lnTo>
                  <a:close/>
                </a:path>
              </a:pathLst>
            </a:custGeom>
            <a:solidFill>
              <a:srgbClr val="481D6C"/>
            </a:solidFill>
          </p:spPr>
          <p:txBody>
            <a:bodyPr wrap="square" lIns="0" tIns="0" rIns="0" bIns="0" rtlCol="0"/>
            <a:lstStyle/>
            <a:p>
              <a:endParaRPr/>
            </a:p>
          </p:txBody>
        </p:sp>
        <p:sp>
          <p:nvSpPr>
            <p:cNvPr id="26" name="object 26"/>
            <p:cNvSpPr/>
            <p:nvPr/>
          </p:nvSpPr>
          <p:spPr>
            <a:xfrm>
              <a:off x="412241" y="5296661"/>
              <a:ext cx="2087880" cy="1009015"/>
            </a:xfrm>
            <a:custGeom>
              <a:avLst/>
              <a:gdLst/>
              <a:ahLst/>
              <a:cxnLst/>
              <a:rect l="l" t="t" r="r" b="b"/>
              <a:pathLst>
                <a:path w="2087880" h="1009014">
                  <a:moveTo>
                    <a:pt x="1919732" y="0"/>
                  </a:moveTo>
                  <a:lnTo>
                    <a:pt x="168148" y="0"/>
                  </a:lnTo>
                  <a:lnTo>
                    <a:pt x="123448" y="6008"/>
                  </a:lnTo>
                  <a:lnTo>
                    <a:pt x="83281" y="22963"/>
                  </a:lnTo>
                  <a:lnTo>
                    <a:pt x="49250" y="49260"/>
                  </a:lnTo>
                  <a:lnTo>
                    <a:pt x="22957" y="83293"/>
                  </a:lnTo>
                  <a:lnTo>
                    <a:pt x="6006" y="123457"/>
                  </a:lnTo>
                  <a:lnTo>
                    <a:pt x="0" y="168147"/>
                  </a:lnTo>
                  <a:lnTo>
                    <a:pt x="0" y="840739"/>
                  </a:lnTo>
                  <a:lnTo>
                    <a:pt x="6006" y="885439"/>
                  </a:lnTo>
                  <a:lnTo>
                    <a:pt x="22957" y="925606"/>
                  </a:lnTo>
                  <a:lnTo>
                    <a:pt x="49250" y="959637"/>
                  </a:lnTo>
                  <a:lnTo>
                    <a:pt x="83281" y="985930"/>
                  </a:lnTo>
                  <a:lnTo>
                    <a:pt x="123448" y="1002881"/>
                  </a:lnTo>
                  <a:lnTo>
                    <a:pt x="168148" y="1008888"/>
                  </a:lnTo>
                  <a:lnTo>
                    <a:pt x="1919732" y="1008888"/>
                  </a:lnTo>
                  <a:lnTo>
                    <a:pt x="1964422" y="1002881"/>
                  </a:lnTo>
                  <a:lnTo>
                    <a:pt x="2004586" y="985930"/>
                  </a:lnTo>
                  <a:lnTo>
                    <a:pt x="2038619" y="959637"/>
                  </a:lnTo>
                  <a:lnTo>
                    <a:pt x="2064916" y="925606"/>
                  </a:lnTo>
                  <a:lnTo>
                    <a:pt x="2081871" y="885439"/>
                  </a:lnTo>
                  <a:lnTo>
                    <a:pt x="2087880" y="840739"/>
                  </a:lnTo>
                  <a:lnTo>
                    <a:pt x="2087880" y="168147"/>
                  </a:lnTo>
                  <a:lnTo>
                    <a:pt x="2081871" y="123457"/>
                  </a:lnTo>
                  <a:lnTo>
                    <a:pt x="2064916" y="83293"/>
                  </a:lnTo>
                  <a:lnTo>
                    <a:pt x="2038619" y="49260"/>
                  </a:lnTo>
                  <a:lnTo>
                    <a:pt x="2004586" y="22963"/>
                  </a:lnTo>
                  <a:lnTo>
                    <a:pt x="1964422" y="6008"/>
                  </a:lnTo>
                  <a:lnTo>
                    <a:pt x="1919732" y="0"/>
                  </a:lnTo>
                  <a:close/>
                </a:path>
              </a:pathLst>
            </a:custGeom>
            <a:solidFill>
              <a:srgbClr val="EDE4FF"/>
            </a:solidFill>
          </p:spPr>
          <p:txBody>
            <a:bodyPr wrap="square" lIns="0" tIns="0" rIns="0" bIns="0" rtlCol="0"/>
            <a:lstStyle/>
            <a:p>
              <a:endParaRPr/>
            </a:p>
          </p:txBody>
        </p:sp>
        <p:sp>
          <p:nvSpPr>
            <p:cNvPr id="27" name="object 27"/>
            <p:cNvSpPr/>
            <p:nvPr/>
          </p:nvSpPr>
          <p:spPr>
            <a:xfrm>
              <a:off x="412241" y="5296661"/>
              <a:ext cx="2087880" cy="1009015"/>
            </a:xfrm>
            <a:custGeom>
              <a:avLst/>
              <a:gdLst/>
              <a:ahLst/>
              <a:cxnLst/>
              <a:rect l="l" t="t" r="r" b="b"/>
              <a:pathLst>
                <a:path w="2087880" h="1009014">
                  <a:moveTo>
                    <a:pt x="0" y="168147"/>
                  </a:moveTo>
                  <a:lnTo>
                    <a:pt x="6006" y="123457"/>
                  </a:lnTo>
                  <a:lnTo>
                    <a:pt x="22957" y="83293"/>
                  </a:lnTo>
                  <a:lnTo>
                    <a:pt x="49250" y="49260"/>
                  </a:lnTo>
                  <a:lnTo>
                    <a:pt x="83281" y="22963"/>
                  </a:lnTo>
                  <a:lnTo>
                    <a:pt x="123448" y="6008"/>
                  </a:lnTo>
                  <a:lnTo>
                    <a:pt x="168148" y="0"/>
                  </a:lnTo>
                  <a:lnTo>
                    <a:pt x="1919732" y="0"/>
                  </a:lnTo>
                  <a:lnTo>
                    <a:pt x="1964422" y="6008"/>
                  </a:lnTo>
                  <a:lnTo>
                    <a:pt x="2004586" y="22963"/>
                  </a:lnTo>
                  <a:lnTo>
                    <a:pt x="2038619" y="49260"/>
                  </a:lnTo>
                  <a:lnTo>
                    <a:pt x="2064916" y="83293"/>
                  </a:lnTo>
                  <a:lnTo>
                    <a:pt x="2081871" y="123457"/>
                  </a:lnTo>
                  <a:lnTo>
                    <a:pt x="2087880" y="168147"/>
                  </a:lnTo>
                  <a:lnTo>
                    <a:pt x="2087880" y="840739"/>
                  </a:lnTo>
                  <a:lnTo>
                    <a:pt x="2081871" y="885439"/>
                  </a:lnTo>
                  <a:lnTo>
                    <a:pt x="2064916" y="925606"/>
                  </a:lnTo>
                  <a:lnTo>
                    <a:pt x="2038619" y="959637"/>
                  </a:lnTo>
                  <a:lnTo>
                    <a:pt x="2004586" y="985930"/>
                  </a:lnTo>
                  <a:lnTo>
                    <a:pt x="1964422" y="1002881"/>
                  </a:lnTo>
                  <a:lnTo>
                    <a:pt x="1919732" y="1008888"/>
                  </a:lnTo>
                  <a:lnTo>
                    <a:pt x="168148" y="1008888"/>
                  </a:lnTo>
                  <a:lnTo>
                    <a:pt x="123448" y="1002881"/>
                  </a:lnTo>
                  <a:lnTo>
                    <a:pt x="83281" y="985930"/>
                  </a:lnTo>
                  <a:lnTo>
                    <a:pt x="49250" y="959637"/>
                  </a:lnTo>
                  <a:lnTo>
                    <a:pt x="22957" y="925606"/>
                  </a:lnTo>
                  <a:lnTo>
                    <a:pt x="6006" y="885439"/>
                  </a:lnTo>
                  <a:lnTo>
                    <a:pt x="0" y="840739"/>
                  </a:lnTo>
                  <a:lnTo>
                    <a:pt x="0" y="168147"/>
                  </a:lnTo>
                  <a:close/>
                </a:path>
              </a:pathLst>
            </a:custGeom>
            <a:ln w="25908">
              <a:solidFill>
                <a:srgbClr val="481D6C"/>
              </a:solidFill>
            </a:ln>
          </p:spPr>
          <p:txBody>
            <a:bodyPr wrap="square" lIns="0" tIns="0" rIns="0" bIns="0" rtlCol="0"/>
            <a:lstStyle/>
            <a:p>
              <a:endParaRPr/>
            </a:p>
          </p:txBody>
        </p:sp>
      </p:grpSp>
      <p:sp>
        <p:nvSpPr>
          <p:cNvPr id="28" name="object 28"/>
          <p:cNvSpPr txBox="1"/>
          <p:nvPr/>
        </p:nvSpPr>
        <p:spPr>
          <a:xfrm>
            <a:off x="603300" y="5356353"/>
            <a:ext cx="1701800" cy="874598"/>
          </a:xfrm>
          <a:prstGeom prst="rect">
            <a:avLst/>
          </a:prstGeom>
        </p:spPr>
        <p:txBody>
          <a:bodyPr vert="horz" wrap="square" lIns="0" tIns="12700" rIns="0" bIns="0" rtlCol="0">
            <a:spAutoFit/>
          </a:bodyPr>
          <a:lstStyle/>
          <a:p>
            <a:pPr marL="312420" marR="304165" indent="-635" algn="ctr">
              <a:lnSpc>
                <a:spcPct val="100000"/>
              </a:lnSpc>
              <a:spcBef>
                <a:spcPts val="100"/>
              </a:spcBef>
            </a:pPr>
            <a:r>
              <a:rPr sz="1400" b="1" spc="-10" dirty="0">
                <a:solidFill>
                  <a:srgbClr val="481D6C"/>
                </a:solidFill>
                <a:latin typeface="Trebuchet MS"/>
                <a:cs typeface="Trebuchet MS"/>
              </a:rPr>
              <a:t>Развивать способность</a:t>
            </a:r>
            <a:endParaRPr sz="1400">
              <a:latin typeface="Trebuchet MS"/>
              <a:cs typeface="Trebuchet MS"/>
            </a:endParaRPr>
          </a:p>
          <a:p>
            <a:pPr marL="12065" marR="5080" algn="ctr">
              <a:lnSpc>
                <a:spcPct val="100000"/>
              </a:lnSpc>
            </a:pPr>
            <a:r>
              <a:rPr sz="1400" b="1" spc="-10" dirty="0">
                <a:solidFill>
                  <a:srgbClr val="481D6C"/>
                </a:solidFill>
                <a:latin typeface="Trebuchet MS"/>
                <a:cs typeface="Trebuchet MS"/>
              </a:rPr>
              <a:t>кооперироваться </a:t>
            </a:r>
            <a:r>
              <a:rPr sz="1400" b="1" dirty="0">
                <a:solidFill>
                  <a:srgbClr val="481D6C"/>
                </a:solidFill>
                <a:latin typeface="Trebuchet MS"/>
                <a:cs typeface="Trebuchet MS"/>
              </a:rPr>
              <a:t>для</a:t>
            </a:r>
            <a:r>
              <a:rPr sz="1400" b="1" spc="-25" dirty="0">
                <a:solidFill>
                  <a:srgbClr val="481D6C"/>
                </a:solidFill>
                <a:latin typeface="Trebuchet MS"/>
                <a:cs typeface="Trebuchet MS"/>
              </a:rPr>
              <a:t> </a:t>
            </a:r>
            <a:r>
              <a:rPr sz="1400" b="1" dirty="0">
                <a:solidFill>
                  <a:srgbClr val="481D6C"/>
                </a:solidFill>
                <a:latin typeface="Trebuchet MS"/>
                <a:cs typeface="Trebuchet MS"/>
              </a:rPr>
              <a:t>решения</a:t>
            </a:r>
            <a:r>
              <a:rPr sz="1400" b="1" spc="-40" dirty="0">
                <a:solidFill>
                  <a:srgbClr val="481D6C"/>
                </a:solidFill>
                <a:latin typeface="Trebuchet MS"/>
                <a:cs typeface="Trebuchet MS"/>
              </a:rPr>
              <a:t> </a:t>
            </a:r>
            <a:r>
              <a:rPr sz="1400" b="1" spc="-10" dirty="0">
                <a:solidFill>
                  <a:srgbClr val="481D6C"/>
                </a:solidFill>
                <a:latin typeface="Trebuchet MS"/>
                <a:cs typeface="Trebuchet MS"/>
              </a:rPr>
              <a:t>задач</a:t>
            </a:r>
            <a:endParaRPr sz="1400">
              <a:latin typeface="Trebuchet MS"/>
              <a:cs typeface="Trebuchet MS"/>
            </a:endParaRPr>
          </a:p>
        </p:txBody>
      </p:sp>
      <p:grpSp>
        <p:nvGrpSpPr>
          <p:cNvPr id="29" name="object 29"/>
          <p:cNvGrpSpPr/>
          <p:nvPr/>
        </p:nvGrpSpPr>
        <p:grpSpPr>
          <a:xfrm>
            <a:off x="2962594" y="3931856"/>
            <a:ext cx="2402205" cy="1035051"/>
            <a:chOff x="2962592" y="3931856"/>
            <a:chExt cx="2402205" cy="1035050"/>
          </a:xfrm>
        </p:grpSpPr>
        <p:sp>
          <p:nvSpPr>
            <p:cNvPr id="30" name="object 30"/>
            <p:cNvSpPr/>
            <p:nvPr/>
          </p:nvSpPr>
          <p:spPr>
            <a:xfrm>
              <a:off x="2975609" y="3944874"/>
              <a:ext cx="2376170" cy="1009015"/>
            </a:xfrm>
            <a:custGeom>
              <a:avLst/>
              <a:gdLst/>
              <a:ahLst/>
              <a:cxnLst/>
              <a:rect l="l" t="t" r="r" b="b"/>
              <a:pathLst>
                <a:path w="2376170" h="1009014">
                  <a:moveTo>
                    <a:pt x="2207767" y="0"/>
                  </a:moveTo>
                  <a:lnTo>
                    <a:pt x="168147" y="0"/>
                  </a:lnTo>
                  <a:lnTo>
                    <a:pt x="123457" y="6008"/>
                  </a:lnTo>
                  <a:lnTo>
                    <a:pt x="83293" y="22963"/>
                  </a:lnTo>
                  <a:lnTo>
                    <a:pt x="49260" y="49260"/>
                  </a:lnTo>
                  <a:lnTo>
                    <a:pt x="22963" y="83293"/>
                  </a:lnTo>
                  <a:lnTo>
                    <a:pt x="6008" y="123457"/>
                  </a:lnTo>
                  <a:lnTo>
                    <a:pt x="0" y="168148"/>
                  </a:lnTo>
                  <a:lnTo>
                    <a:pt x="0" y="840739"/>
                  </a:lnTo>
                  <a:lnTo>
                    <a:pt x="6008" y="885430"/>
                  </a:lnTo>
                  <a:lnTo>
                    <a:pt x="22963" y="925594"/>
                  </a:lnTo>
                  <a:lnTo>
                    <a:pt x="49260" y="959627"/>
                  </a:lnTo>
                  <a:lnTo>
                    <a:pt x="83293" y="985924"/>
                  </a:lnTo>
                  <a:lnTo>
                    <a:pt x="123457" y="1002879"/>
                  </a:lnTo>
                  <a:lnTo>
                    <a:pt x="168147" y="1008888"/>
                  </a:lnTo>
                  <a:lnTo>
                    <a:pt x="2207767" y="1008888"/>
                  </a:lnTo>
                  <a:lnTo>
                    <a:pt x="2252458" y="1002879"/>
                  </a:lnTo>
                  <a:lnTo>
                    <a:pt x="2292622" y="985924"/>
                  </a:lnTo>
                  <a:lnTo>
                    <a:pt x="2326655" y="959627"/>
                  </a:lnTo>
                  <a:lnTo>
                    <a:pt x="2352952" y="925594"/>
                  </a:lnTo>
                  <a:lnTo>
                    <a:pt x="2369907" y="885430"/>
                  </a:lnTo>
                  <a:lnTo>
                    <a:pt x="2375916" y="840739"/>
                  </a:lnTo>
                  <a:lnTo>
                    <a:pt x="2375916" y="168148"/>
                  </a:lnTo>
                  <a:lnTo>
                    <a:pt x="2369907" y="123457"/>
                  </a:lnTo>
                  <a:lnTo>
                    <a:pt x="2352952" y="83293"/>
                  </a:lnTo>
                  <a:lnTo>
                    <a:pt x="2326655" y="49260"/>
                  </a:lnTo>
                  <a:lnTo>
                    <a:pt x="2292622" y="22963"/>
                  </a:lnTo>
                  <a:lnTo>
                    <a:pt x="2252458" y="6008"/>
                  </a:lnTo>
                  <a:lnTo>
                    <a:pt x="2207767" y="0"/>
                  </a:lnTo>
                  <a:close/>
                </a:path>
              </a:pathLst>
            </a:custGeom>
            <a:solidFill>
              <a:srgbClr val="EDE4FF"/>
            </a:solidFill>
          </p:spPr>
          <p:txBody>
            <a:bodyPr wrap="square" lIns="0" tIns="0" rIns="0" bIns="0" rtlCol="0"/>
            <a:lstStyle/>
            <a:p>
              <a:endParaRPr/>
            </a:p>
          </p:txBody>
        </p:sp>
        <p:sp>
          <p:nvSpPr>
            <p:cNvPr id="31" name="object 31"/>
            <p:cNvSpPr/>
            <p:nvPr/>
          </p:nvSpPr>
          <p:spPr>
            <a:xfrm>
              <a:off x="2975609" y="3944874"/>
              <a:ext cx="2376170" cy="1009015"/>
            </a:xfrm>
            <a:custGeom>
              <a:avLst/>
              <a:gdLst/>
              <a:ahLst/>
              <a:cxnLst/>
              <a:rect l="l" t="t" r="r" b="b"/>
              <a:pathLst>
                <a:path w="2376170" h="1009014">
                  <a:moveTo>
                    <a:pt x="0" y="168148"/>
                  </a:moveTo>
                  <a:lnTo>
                    <a:pt x="6008" y="123457"/>
                  </a:lnTo>
                  <a:lnTo>
                    <a:pt x="22963" y="83293"/>
                  </a:lnTo>
                  <a:lnTo>
                    <a:pt x="49260" y="49260"/>
                  </a:lnTo>
                  <a:lnTo>
                    <a:pt x="83293" y="22963"/>
                  </a:lnTo>
                  <a:lnTo>
                    <a:pt x="123457" y="6008"/>
                  </a:lnTo>
                  <a:lnTo>
                    <a:pt x="168147" y="0"/>
                  </a:lnTo>
                  <a:lnTo>
                    <a:pt x="2207767" y="0"/>
                  </a:lnTo>
                  <a:lnTo>
                    <a:pt x="2252458" y="6008"/>
                  </a:lnTo>
                  <a:lnTo>
                    <a:pt x="2292622" y="22963"/>
                  </a:lnTo>
                  <a:lnTo>
                    <a:pt x="2326655" y="49260"/>
                  </a:lnTo>
                  <a:lnTo>
                    <a:pt x="2352952" y="83293"/>
                  </a:lnTo>
                  <a:lnTo>
                    <a:pt x="2369907" y="123457"/>
                  </a:lnTo>
                  <a:lnTo>
                    <a:pt x="2375916" y="168148"/>
                  </a:lnTo>
                  <a:lnTo>
                    <a:pt x="2375916" y="840739"/>
                  </a:lnTo>
                  <a:lnTo>
                    <a:pt x="2369907" y="885430"/>
                  </a:lnTo>
                  <a:lnTo>
                    <a:pt x="2352952" y="925594"/>
                  </a:lnTo>
                  <a:lnTo>
                    <a:pt x="2326655" y="959627"/>
                  </a:lnTo>
                  <a:lnTo>
                    <a:pt x="2292622" y="985924"/>
                  </a:lnTo>
                  <a:lnTo>
                    <a:pt x="2252458" y="1002879"/>
                  </a:lnTo>
                  <a:lnTo>
                    <a:pt x="2207767" y="1008888"/>
                  </a:lnTo>
                  <a:lnTo>
                    <a:pt x="168147" y="1008888"/>
                  </a:lnTo>
                  <a:lnTo>
                    <a:pt x="123457" y="1002879"/>
                  </a:lnTo>
                  <a:lnTo>
                    <a:pt x="83293" y="985924"/>
                  </a:lnTo>
                  <a:lnTo>
                    <a:pt x="49260" y="959627"/>
                  </a:lnTo>
                  <a:lnTo>
                    <a:pt x="22963" y="925594"/>
                  </a:lnTo>
                  <a:lnTo>
                    <a:pt x="6008" y="885430"/>
                  </a:lnTo>
                  <a:lnTo>
                    <a:pt x="0" y="840739"/>
                  </a:lnTo>
                  <a:lnTo>
                    <a:pt x="0" y="168148"/>
                  </a:lnTo>
                  <a:close/>
                </a:path>
              </a:pathLst>
            </a:custGeom>
            <a:ln w="25908">
              <a:solidFill>
                <a:srgbClr val="481D6C"/>
              </a:solidFill>
            </a:ln>
          </p:spPr>
          <p:txBody>
            <a:bodyPr wrap="square" lIns="0" tIns="0" rIns="0" bIns="0" rtlCol="0"/>
            <a:lstStyle/>
            <a:p>
              <a:endParaRPr/>
            </a:p>
          </p:txBody>
        </p:sp>
      </p:grpSp>
      <p:sp>
        <p:nvSpPr>
          <p:cNvPr id="32" name="object 32"/>
          <p:cNvSpPr txBox="1"/>
          <p:nvPr/>
        </p:nvSpPr>
        <p:spPr>
          <a:xfrm>
            <a:off x="3175254" y="4110990"/>
            <a:ext cx="1974850" cy="659155"/>
          </a:xfrm>
          <a:prstGeom prst="rect">
            <a:avLst/>
          </a:prstGeom>
        </p:spPr>
        <p:txBody>
          <a:bodyPr vert="horz" wrap="square" lIns="0" tIns="12700" rIns="0" bIns="0" rtlCol="0">
            <a:spAutoFit/>
          </a:bodyPr>
          <a:lstStyle/>
          <a:p>
            <a:pPr marL="12700" marR="5080" algn="ctr">
              <a:lnSpc>
                <a:spcPct val="100000"/>
              </a:lnSpc>
              <a:spcBef>
                <a:spcPts val="100"/>
              </a:spcBef>
            </a:pPr>
            <a:r>
              <a:rPr sz="1400" b="1" dirty="0">
                <a:solidFill>
                  <a:srgbClr val="481D6C"/>
                </a:solidFill>
                <a:latin typeface="Trebuchet MS"/>
                <a:cs typeface="Trebuchet MS"/>
              </a:rPr>
              <a:t>Учить</a:t>
            </a:r>
            <a:r>
              <a:rPr sz="1400" b="1" spc="-30" dirty="0">
                <a:solidFill>
                  <a:srgbClr val="481D6C"/>
                </a:solidFill>
                <a:latin typeface="Trebuchet MS"/>
                <a:cs typeface="Trebuchet MS"/>
              </a:rPr>
              <a:t> </a:t>
            </a:r>
            <a:r>
              <a:rPr sz="1400" b="1" spc="-10" dirty="0">
                <a:solidFill>
                  <a:srgbClr val="481D6C"/>
                </a:solidFill>
                <a:latin typeface="Trebuchet MS"/>
                <a:cs typeface="Trebuchet MS"/>
              </a:rPr>
              <a:t>саморегуляции, </a:t>
            </a:r>
            <a:r>
              <a:rPr sz="1400" b="1" dirty="0">
                <a:solidFill>
                  <a:srgbClr val="481D6C"/>
                </a:solidFill>
                <a:latin typeface="Trebuchet MS"/>
                <a:cs typeface="Trebuchet MS"/>
              </a:rPr>
              <a:t>жизнестойкости</a:t>
            </a:r>
            <a:r>
              <a:rPr sz="1400" b="1" spc="345" dirty="0">
                <a:solidFill>
                  <a:srgbClr val="481D6C"/>
                </a:solidFill>
                <a:latin typeface="Trebuchet MS"/>
                <a:cs typeface="Trebuchet MS"/>
              </a:rPr>
              <a:t> </a:t>
            </a:r>
            <a:r>
              <a:rPr sz="1400" b="1" spc="-50" dirty="0">
                <a:solidFill>
                  <a:srgbClr val="481D6C"/>
                </a:solidFill>
                <a:latin typeface="Trebuchet MS"/>
                <a:cs typeface="Trebuchet MS"/>
              </a:rPr>
              <a:t>и </a:t>
            </a:r>
            <a:r>
              <a:rPr sz="1400" b="1" spc="-10" dirty="0">
                <a:solidFill>
                  <a:srgbClr val="481D6C"/>
                </a:solidFill>
                <a:latin typeface="Trebuchet MS"/>
                <a:cs typeface="Trebuchet MS"/>
              </a:rPr>
              <a:t>гибкости</a:t>
            </a:r>
            <a:endParaRPr sz="1400">
              <a:latin typeface="Trebuchet MS"/>
              <a:cs typeface="Trebuchet MS"/>
            </a:endParaRPr>
          </a:p>
        </p:txBody>
      </p:sp>
      <p:grpSp>
        <p:nvGrpSpPr>
          <p:cNvPr id="33" name="object 33"/>
          <p:cNvGrpSpPr/>
          <p:nvPr/>
        </p:nvGrpSpPr>
        <p:grpSpPr>
          <a:xfrm>
            <a:off x="6298630" y="5294313"/>
            <a:ext cx="1969135" cy="817244"/>
            <a:chOff x="6298628" y="5294312"/>
            <a:chExt cx="1969135" cy="817244"/>
          </a:xfrm>
        </p:grpSpPr>
        <p:sp>
          <p:nvSpPr>
            <p:cNvPr id="34" name="object 34"/>
            <p:cNvSpPr/>
            <p:nvPr/>
          </p:nvSpPr>
          <p:spPr>
            <a:xfrm>
              <a:off x="6311645" y="5307329"/>
              <a:ext cx="1943100" cy="791210"/>
            </a:xfrm>
            <a:custGeom>
              <a:avLst/>
              <a:gdLst/>
              <a:ahLst/>
              <a:cxnLst/>
              <a:rect l="l" t="t" r="r" b="b"/>
              <a:pathLst>
                <a:path w="1943100" h="791210">
                  <a:moveTo>
                    <a:pt x="1811274" y="0"/>
                  </a:moveTo>
                  <a:lnTo>
                    <a:pt x="131825" y="0"/>
                  </a:lnTo>
                  <a:lnTo>
                    <a:pt x="90172" y="6723"/>
                  </a:lnTo>
                  <a:lnTo>
                    <a:pt x="53986" y="25444"/>
                  </a:lnTo>
                  <a:lnTo>
                    <a:pt x="25444" y="53986"/>
                  </a:lnTo>
                  <a:lnTo>
                    <a:pt x="6723" y="90172"/>
                  </a:lnTo>
                  <a:lnTo>
                    <a:pt x="0" y="131826"/>
                  </a:lnTo>
                  <a:lnTo>
                    <a:pt x="0" y="659130"/>
                  </a:lnTo>
                  <a:lnTo>
                    <a:pt x="6723" y="700798"/>
                  </a:lnTo>
                  <a:lnTo>
                    <a:pt x="25444" y="736986"/>
                  </a:lnTo>
                  <a:lnTo>
                    <a:pt x="53986" y="765522"/>
                  </a:lnTo>
                  <a:lnTo>
                    <a:pt x="90172" y="784235"/>
                  </a:lnTo>
                  <a:lnTo>
                    <a:pt x="131825" y="790956"/>
                  </a:lnTo>
                  <a:lnTo>
                    <a:pt x="1811274" y="790956"/>
                  </a:lnTo>
                  <a:lnTo>
                    <a:pt x="1852927" y="784235"/>
                  </a:lnTo>
                  <a:lnTo>
                    <a:pt x="1889113" y="765522"/>
                  </a:lnTo>
                  <a:lnTo>
                    <a:pt x="1917655" y="736986"/>
                  </a:lnTo>
                  <a:lnTo>
                    <a:pt x="1936376" y="700798"/>
                  </a:lnTo>
                  <a:lnTo>
                    <a:pt x="1943100" y="659130"/>
                  </a:lnTo>
                  <a:lnTo>
                    <a:pt x="1943100" y="131826"/>
                  </a:lnTo>
                  <a:lnTo>
                    <a:pt x="1936376" y="90172"/>
                  </a:lnTo>
                  <a:lnTo>
                    <a:pt x="1917655" y="53986"/>
                  </a:lnTo>
                  <a:lnTo>
                    <a:pt x="1889113" y="25444"/>
                  </a:lnTo>
                  <a:lnTo>
                    <a:pt x="1852927" y="6723"/>
                  </a:lnTo>
                  <a:lnTo>
                    <a:pt x="1811274" y="0"/>
                  </a:lnTo>
                  <a:close/>
                </a:path>
              </a:pathLst>
            </a:custGeom>
            <a:solidFill>
              <a:srgbClr val="EDE4FF"/>
            </a:solidFill>
          </p:spPr>
          <p:txBody>
            <a:bodyPr wrap="square" lIns="0" tIns="0" rIns="0" bIns="0" rtlCol="0"/>
            <a:lstStyle/>
            <a:p>
              <a:endParaRPr/>
            </a:p>
          </p:txBody>
        </p:sp>
        <p:sp>
          <p:nvSpPr>
            <p:cNvPr id="35" name="object 35"/>
            <p:cNvSpPr/>
            <p:nvPr/>
          </p:nvSpPr>
          <p:spPr>
            <a:xfrm>
              <a:off x="6311645" y="5307329"/>
              <a:ext cx="1943100" cy="791210"/>
            </a:xfrm>
            <a:custGeom>
              <a:avLst/>
              <a:gdLst/>
              <a:ahLst/>
              <a:cxnLst/>
              <a:rect l="l" t="t" r="r" b="b"/>
              <a:pathLst>
                <a:path w="1943100" h="791210">
                  <a:moveTo>
                    <a:pt x="0" y="131826"/>
                  </a:moveTo>
                  <a:lnTo>
                    <a:pt x="6723" y="90172"/>
                  </a:lnTo>
                  <a:lnTo>
                    <a:pt x="25444" y="53986"/>
                  </a:lnTo>
                  <a:lnTo>
                    <a:pt x="53986" y="25444"/>
                  </a:lnTo>
                  <a:lnTo>
                    <a:pt x="90172" y="6723"/>
                  </a:lnTo>
                  <a:lnTo>
                    <a:pt x="131825" y="0"/>
                  </a:lnTo>
                  <a:lnTo>
                    <a:pt x="1811274" y="0"/>
                  </a:lnTo>
                  <a:lnTo>
                    <a:pt x="1852927" y="6723"/>
                  </a:lnTo>
                  <a:lnTo>
                    <a:pt x="1889113" y="25444"/>
                  </a:lnTo>
                  <a:lnTo>
                    <a:pt x="1917655" y="53986"/>
                  </a:lnTo>
                  <a:lnTo>
                    <a:pt x="1936376" y="90172"/>
                  </a:lnTo>
                  <a:lnTo>
                    <a:pt x="1943100" y="131826"/>
                  </a:lnTo>
                  <a:lnTo>
                    <a:pt x="1943100" y="659130"/>
                  </a:lnTo>
                  <a:lnTo>
                    <a:pt x="1936376" y="700798"/>
                  </a:lnTo>
                  <a:lnTo>
                    <a:pt x="1917655" y="736986"/>
                  </a:lnTo>
                  <a:lnTo>
                    <a:pt x="1889113" y="765522"/>
                  </a:lnTo>
                  <a:lnTo>
                    <a:pt x="1852927" y="784235"/>
                  </a:lnTo>
                  <a:lnTo>
                    <a:pt x="1811274" y="790956"/>
                  </a:lnTo>
                  <a:lnTo>
                    <a:pt x="131825" y="790956"/>
                  </a:lnTo>
                  <a:lnTo>
                    <a:pt x="90172" y="784235"/>
                  </a:lnTo>
                  <a:lnTo>
                    <a:pt x="53986" y="765522"/>
                  </a:lnTo>
                  <a:lnTo>
                    <a:pt x="25444" y="736986"/>
                  </a:lnTo>
                  <a:lnTo>
                    <a:pt x="6723" y="700798"/>
                  </a:lnTo>
                  <a:lnTo>
                    <a:pt x="0" y="659130"/>
                  </a:lnTo>
                  <a:lnTo>
                    <a:pt x="0" y="131826"/>
                  </a:lnTo>
                  <a:close/>
                </a:path>
              </a:pathLst>
            </a:custGeom>
            <a:ln w="25908">
              <a:solidFill>
                <a:srgbClr val="481D6C"/>
              </a:solidFill>
            </a:ln>
          </p:spPr>
          <p:txBody>
            <a:bodyPr wrap="square" lIns="0" tIns="0" rIns="0" bIns="0" rtlCol="0"/>
            <a:lstStyle/>
            <a:p>
              <a:endParaRPr/>
            </a:p>
          </p:txBody>
        </p:sp>
      </p:grpSp>
      <p:sp>
        <p:nvSpPr>
          <p:cNvPr id="36" name="object 36"/>
          <p:cNvSpPr txBox="1"/>
          <p:nvPr/>
        </p:nvSpPr>
        <p:spPr>
          <a:xfrm>
            <a:off x="6607809" y="5364609"/>
            <a:ext cx="1350010" cy="659155"/>
          </a:xfrm>
          <a:prstGeom prst="rect">
            <a:avLst/>
          </a:prstGeom>
        </p:spPr>
        <p:txBody>
          <a:bodyPr vert="horz" wrap="square" lIns="0" tIns="12700" rIns="0" bIns="0" rtlCol="0">
            <a:spAutoFit/>
          </a:bodyPr>
          <a:lstStyle/>
          <a:p>
            <a:pPr marL="12700" marR="5080" algn="ctr">
              <a:lnSpc>
                <a:spcPct val="100000"/>
              </a:lnSpc>
              <a:spcBef>
                <a:spcPts val="100"/>
              </a:spcBef>
            </a:pPr>
            <a:r>
              <a:rPr sz="1400" b="1" spc="-10" dirty="0">
                <a:solidFill>
                  <a:srgbClr val="481D6C"/>
                </a:solidFill>
                <a:latin typeface="Trebuchet MS"/>
                <a:cs typeface="Trebuchet MS"/>
              </a:rPr>
              <a:t>Предлагать нестандартные решения</a:t>
            </a:r>
            <a:endParaRPr sz="1400">
              <a:latin typeface="Trebuchet MS"/>
              <a:cs typeface="Trebuchet MS"/>
            </a:endParaRPr>
          </a:p>
        </p:txBody>
      </p:sp>
      <p:grpSp>
        <p:nvGrpSpPr>
          <p:cNvPr id="37" name="object 37"/>
          <p:cNvGrpSpPr/>
          <p:nvPr/>
        </p:nvGrpSpPr>
        <p:grpSpPr>
          <a:xfrm>
            <a:off x="4768532" y="2738565"/>
            <a:ext cx="2042795" cy="747395"/>
            <a:chOff x="4768532" y="2738564"/>
            <a:chExt cx="2042795" cy="747395"/>
          </a:xfrm>
        </p:grpSpPr>
        <p:sp>
          <p:nvSpPr>
            <p:cNvPr id="38" name="object 38"/>
            <p:cNvSpPr/>
            <p:nvPr/>
          </p:nvSpPr>
          <p:spPr>
            <a:xfrm>
              <a:off x="4781550" y="2751581"/>
              <a:ext cx="2016760" cy="721360"/>
            </a:xfrm>
            <a:custGeom>
              <a:avLst/>
              <a:gdLst/>
              <a:ahLst/>
              <a:cxnLst/>
              <a:rect l="l" t="t" r="r" b="b"/>
              <a:pathLst>
                <a:path w="2016759" h="721360">
                  <a:moveTo>
                    <a:pt x="1896109" y="0"/>
                  </a:moveTo>
                  <a:lnTo>
                    <a:pt x="120141" y="0"/>
                  </a:lnTo>
                  <a:lnTo>
                    <a:pt x="73402" y="9449"/>
                  </a:lnTo>
                  <a:lnTo>
                    <a:pt x="35210" y="35210"/>
                  </a:lnTo>
                  <a:lnTo>
                    <a:pt x="9449" y="73402"/>
                  </a:lnTo>
                  <a:lnTo>
                    <a:pt x="0" y="120141"/>
                  </a:lnTo>
                  <a:lnTo>
                    <a:pt x="0" y="600709"/>
                  </a:lnTo>
                  <a:lnTo>
                    <a:pt x="9449" y="647449"/>
                  </a:lnTo>
                  <a:lnTo>
                    <a:pt x="35210" y="685641"/>
                  </a:lnTo>
                  <a:lnTo>
                    <a:pt x="73402" y="711402"/>
                  </a:lnTo>
                  <a:lnTo>
                    <a:pt x="120141" y="720851"/>
                  </a:lnTo>
                  <a:lnTo>
                    <a:pt x="1896109" y="720851"/>
                  </a:lnTo>
                  <a:lnTo>
                    <a:pt x="1942849" y="711402"/>
                  </a:lnTo>
                  <a:lnTo>
                    <a:pt x="1981041" y="685641"/>
                  </a:lnTo>
                  <a:lnTo>
                    <a:pt x="2006802" y="647449"/>
                  </a:lnTo>
                  <a:lnTo>
                    <a:pt x="2016252" y="600709"/>
                  </a:lnTo>
                  <a:lnTo>
                    <a:pt x="2016252" y="120141"/>
                  </a:lnTo>
                  <a:lnTo>
                    <a:pt x="2006802" y="73402"/>
                  </a:lnTo>
                  <a:lnTo>
                    <a:pt x="1981041" y="35210"/>
                  </a:lnTo>
                  <a:lnTo>
                    <a:pt x="1942849" y="9449"/>
                  </a:lnTo>
                  <a:lnTo>
                    <a:pt x="1896109" y="0"/>
                  </a:lnTo>
                  <a:close/>
                </a:path>
              </a:pathLst>
            </a:custGeom>
            <a:solidFill>
              <a:srgbClr val="EDE4FF"/>
            </a:solidFill>
          </p:spPr>
          <p:txBody>
            <a:bodyPr wrap="square" lIns="0" tIns="0" rIns="0" bIns="0" rtlCol="0"/>
            <a:lstStyle/>
            <a:p>
              <a:endParaRPr/>
            </a:p>
          </p:txBody>
        </p:sp>
        <p:sp>
          <p:nvSpPr>
            <p:cNvPr id="39" name="object 39"/>
            <p:cNvSpPr/>
            <p:nvPr/>
          </p:nvSpPr>
          <p:spPr>
            <a:xfrm>
              <a:off x="4781550" y="2751581"/>
              <a:ext cx="2016760" cy="721360"/>
            </a:xfrm>
            <a:custGeom>
              <a:avLst/>
              <a:gdLst/>
              <a:ahLst/>
              <a:cxnLst/>
              <a:rect l="l" t="t" r="r" b="b"/>
              <a:pathLst>
                <a:path w="2016759" h="721360">
                  <a:moveTo>
                    <a:pt x="0" y="120141"/>
                  </a:moveTo>
                  <a:lnTo>
                    <a:pt x="9449" y="73402"/>
                  </a:lnTo>
                  <a:lnTo>
                    <a:pt x="35210" y="35210"/>
                  </a:lnTo>
                  <a:lnTo>
                    <a:pt x="73402" y="9449"/>
                  </a:lnTo>
                  <a:lnTo>
                    <a:pt x="120141" y="0"/>
                  </a:lnTo>
                  <a:lnTo>
                    <a:pt x="1896109" y="0"/>
                  </a:lnTo>
                  <a:lnTo>
                    <a:pt x="1942849" y="9449"/>
                  </a:lnTo>
                  <a:lnTo>
                    <a:pt x="1981041" y="35210"/>
                  </a:lnTo>
                  <a:lnTo>
                    <a:pt x="2006802" y="73402"/>
                  </a:lnTo>
                  <a:lnTo>
                    <a:pt x="2016252" y="120141"/>
                  </a:lnTo>
                  <a:lnTo>
                    <a:pt x="2016252" y="600709"/>
                  </a:lnTo>
                  <a:lnTo>
                    <a:pt x="2006802" y="647449"/>
                  </a:lnTo>
                  <a:lnTo>
                    <a:pt x="1981041" y="685641"/>
                  </a:lnTo>
                  <a:lnTo>
                    <a:pt x="1942849" y="711402"/>
                  </a:lnTo>
                  <a:lnTo>
                    <a:pt x="1896109" y="720851"/>
                  </a:lnTo>
                  <a:lnTo>
                    <a:pt x="120141" y="720851"/>
                  </a:lnTo>
                  <a:lnTo>
                    <a:pt x="73402" y="711402"/>
                  </a:lnTo>
                  <a:lnTo>
                    <a:pt x="35210" y="685641"/>
                  </a:lnTo>
                  <a:lnTo>
                    <a:pt x="9449" y="647449"/>
                  </a:lnTo>
                  <a:lnTo>
                    <a:pt x="0" y="600709"/>
                  </a:lnTo>
                  <a:lnTo>
                    <a:pt x="0" y="120141"/>
                  </a:lnTo>
                  <a:close/>
                </a:path>
              </a:pathLst>
            </a:custGeom>
            <a:ln w="25908">
              <a:solidFill>
                <a:srgbClr val="481D6C"/>
              </a:solidFill>
            </a:ln>
          </p:spPr>
          <p:txBody>
            <a:bodyPr wrap="square" lIns="0" tIns="0" rIns="0" bIns="0" rtlCol="0"/>
            <a:lstStyle/>
            <a:p>
              <a:endParaRPr/>
            </a:p>
          </p:txBody>
        </p:sp>
      </p:grpSp>
      <p:sp>
        <p:nvSpPr>
          <p:cNvPr id="40" name="object 40"/>
          <p:cNvSpPr txBox="1"/>
          <p:nvPr/>
        </p:nvSpPr>
        <p:spPr>
          <a:xfrm>
            <a:off x="4982338" y="2880107"/>
            <a:ext cx="1612265" cy="444352"/>
          </a:xfrm>
          <a:prstGeom prst="rect">
            <a:avLst/>
          </a:prstGeom>
        </p:spPr>
        <p:txBody>
          <a:bodyPr vert="horz" wrap="square" lIns="0" tIns="13335" rIns="0" bIns="0" rtlCol="0">
            <a:spAutoFit/>
          </a:bodyPr>
          <a:lstStyle/>
          <a:p>
            <a:pPr marL="370205" marR="5080" indent="-358140">
              <a:lnSpc>
                <a:spcPct val="100000"/>
              </a:lnSpc>
              <a:spcBef>
                <a:spcPts val="105"/>
              </a:spcBef>
            </a:pPr>
            <a:r>
              <a:rPr sz="1400" b="1" dirty="0">
                <a:solidFill>
                  <a:srgbClr val="481D6C"/>
                </a:solidFill>
                <a:latin typeface="Trebuchet MS"/>
                <a:cs typeface="Trebuchet MS"/>
              </a:rPr>
              <a:t>Управлять</a:t>
            </a:r>
            <a:r>
              <a:rPr sz="1400" b="1" spc="-45" dirty="0">
                <a:solidFill>
                  <a:srgbClr val="481D6C"/>
                </a:solidFill>
                <a:latin typeface="Trebuchet MS"/>
                <a:cs typeface="Trebuchet MS"/>
              </a:rPr>
              <a:t> </a:t>
            </a:r>
            <a:r>
              <a:rPr sz="1400" b="1" spc="-10" dirty="0">
                <a:solidFill>
                  <a:srgbClr val="481D6C"/>
                </a:solidFill>
                <a:latin typeface="Trebuchet MS"/>
                <a:cs typeface="Trebuchet MS"/>
              </a:rPr>
              <a:t>своими эмоциями</a:t>
            </a:r>
            <a:endParaRPr sz="1400">
              <a:latin typeface="Trebuchet MS"/>
              <a:cs typeface="Trebuchet MS"/>
            </a:endParaRPr>
          </a:p>
        </p:txBody>
      </p:sp>
      <p:grpSp>
        <p:nvGrpSpPr>
          <p:cNvPr id="41" name="object 41"/>
          <p:cNvGrpSpPr/>
          <p:nvPr/>
        </p:nvGrpSpPr>
        <p:grpSpPr>
          <a:xfrm>
            <a:off x="3303970" y="5788089"/>
            <a:ext cx="1899285" cy="747395"/>
            <a:chOff x="3303968" y="5788088"/>
            <a:chExt cx="1899285" cy="747395"/>
          </a:xfrm>
        </p:grpSpPr>
        <p:sp>
          <p:nvSpPr>
            <p:cNvPr id="42" name="object 42"/>
            <p:cNvSpPr/>
            <p:nvPr/>
          </p:nvSpPr>
          <p:spPr>
            <a:xfrm>
              <a:off x="3316985" y="5801106"/>
              <a:ext cx="1873250" cy="721360"/>
            </a:xfrm>
            <a:custGeom>
              <a:avLst/>
              <a:gdLst/>
              <a:ahLst/>
              <a:cxnLst/>
              <a:rect l="l" t="t" r="r" b="b"/>
              <a:pathLst>
                <a:path w="1873250" h="721359">
                  <a:moveTo>
                    <a:pt x="1752853" y="0"/>
                  </a:moveTo>
                  <a:lnTo>
                    <a:pt x="120141" y="0"/>
                  </a:lnTo>
                  <a:lnTo>
                    <a:pt x="73402" y="9440"/>
                  </a:lnTo>
                  <a:lnTo>
                    <a:pt x="35210" y="35186"/>
                  </a:lnTo>
                  <a:lnTo>
                    <a:pt x="9449" y="73375"/>
                  </a:lnTo>
                  <a:lnTo>
                    <a:pt x="0" y="120142"/>
                  </a:lnTo>
                  <a:lnTo>
                    <a:pt x="0" y="600710"/>
                  </a:lnTo>
                  <a:lnTo>
                    <a:pt x="9449" y="647471"/>
                  </a:lnTo>
                  <a:lnTo>
                    <a:pt x="35210" y="685660"/>
                  </a:lnTo>
                  <a:lnTo>
                    <a:pt x="73402" y="711409"/>
                  </a:lnTo>
                  <a:lnTo>
                    <a:pt x="120141" y="720852"/>
                  </a:lnTo>
                  <a:lnTo>
                    <a:pt x="1752853" y="720852"/>
                  </a:lnTo>
                  <a:lnTo>
                    <a:pt x="1799593" y="711409"/>
                  </a:lnTo>
                  <a:lnTo>
                    <a:pt x="1837785" y="685660"/>
                  </a:lnTo>
                  <a:lnTo>
                    <a:pt x="1863546" y="647471"/>
                  </a:lnTo>
                  <a:lnTo>
                    <a:pt x="1872996" y="600710"/>
                  </a:lnTo>
                  <a:lnTo>
                    <a:pt x="1872996" y="120142"/>
                  </a:lnTo>
                  <a:lnTo>
                    <a:pt x="1863546" y="73375"/>
                  </a:lnTo>
                  <a:lnTo>
                    <a:pt x="1837785" y="35186"/>
                  </a:lnTo>
                  <a:lnTo>
                    <a:pt x="1799593" y="9440"/>
                  </a:lnTo>
                  <a:lnTo>
                    <a:pt x="1752853" y="0"/>
                  </a:lnTo>
                  <a:close/>
                </a:path>
              </a:pathLst>
            </a:custGeom>
            <a:solidFill>
              <a:srgbClr val="EDE4FF"/>
            </a:solidFill>
          </p:spPr>
          <p:txBody>
            <a:bodyPr wrap="square" lIns="0" tIns="0" rIns="0" bIns="0" rtlCol="0"/>
            <a:lstStyle/>
            <a:p>
              <a:endParaRPr/>
            </a:p>
          </p:txBody>
        </p:sp>
        <p:sp>
          <p:nvSpPr>
            <p:cNvPr id="43" name="object 43"/>
            <p:cNvSpPr/>
            <p:nvPr/>
          </p:nvSpPr>
          <p:spPr>
            <a:xfrm>
              <a:off x="3316985" y="5801106"/>
              <a:ext cx="1873250" cy="721360"/>
            </a:xfrm>
            <a:custGeom>
              <a:avLst/>
              <a:gdLst/>
              <a:ahLst/>
              <a:cxnLst/>
              <a:rect l="l" t="t" r="r" b="b"/>
              <a:pathLst>
                <a:path w="1873250" h="721359">
                  <a:moveTo>
                    <a:pt x="0" y="120142"/>
                  </a:moveTo>
                  <a:lnTo>
                    <a:pt x="9449" y="73375"/>
                  </a:lnTo>
                  <a:lnTo>
                    <a:pt x="35210" y="35186"/>
                  </a:lnTo>
                  <a:lnTo>
                    <a:pt x="73402" y="9440"/>
                  </a:lnTo>
                  <a:lnTo>
                    <a:pt x="120141" y="0"/>
                  </a:lnTo>
                  <a:lnTo>
                    <a:pt x="1752853" y="0"/>
                  </a:lnTo>
                  <a:lnTo>
                    <a:pt x="1799593" y="9440"/>
                  </a:lnTo>
                  <a:lnTo>
                    <a:pt x="1837785" y="35186"/>
                  </a:lnTo>
                  <a:lnTo>
                    <a:pt x="1863546" y="73375"/>
                  </a:lnTo>
                  <a:lnTo>
                    <a:pt x="1872996" y="120142"/>
                  </a:lnTo>
                  <a:lnTo>
                    <a:pt x="1872996" y="600710"/>
                  </a:lnTo>
                  <a:lnTo>
                    <a:pt x="1863546" y="647471"/>
                  </a:lnTo>
                  <a:lnTo>
                    <a:pt x="1837785" y="685660"/>
                  </a:lnTo>
                  <a:lnTo>
                    <a:pt x="1799593" y="711409"/>
                  </a:lnTo>
                  <a:lnTo>
                    <a:pt x="1752853" y="720852"/>
                  </a:lnTo>
                  <a:lnTo>
                    <a:pt x="120141" y="720852"/>
                  </a:lnTo>
                  <a:lnTo>
                    <a:pt x="73402" y="711409"/>
                  </a:lnTo>
                  <a:lnTo>
                    <a:pt x="35210" y="685660"/>
                  </a:lnTo>
                  <a:lnTo>
                    <a:pt x="9449" y="647471"/>
                  </a:lnTo>
                  <a:lnTo>
                    <a:pt x="0" y="600710"/>
                  </a:lnTo>
                  <a:lnTo>
                    <a:pt x="0" y="120142"/>
                  </a:lnTo>
                  <a:close/>
                </a:path>
              </a:pathLst>
            </a:custGeom>
            <a:ln w="25908">
              <a:solidFill>
                <a:srgbClr val="481D6C"/>
              </a:solidFill>
            </a:ln>
          </p:spPr>
          <p:txBody>
            <a:bodyPr wrap="square" lIns="0" tIns="0" rIns="0" bIns="0" rtlCol="0"/>
            <a:lstStyle/>
            <a:p>
              <a:endParaRPr/>
            </a:p>
          </p:txBody>
        </p:sp>
      </p:grpSp>
      <p:sp>
        <p:nvSpPr>
          <p:cNvPr id="44" name="object 44"/>
          <p:cNvSpPr txBox="1"/>
          <p:nvPr/>
        </p:nvSpPr>
        <p:spPr>
          <a:xfrm>
            <a:off x="3657727" y="5822696"/>
            <a:ext cx="1189990" cy="659796"/>
          </a:xfrm>
          <a:prstGeom prst="rect">
            <a:avLst/>
          </a:prstGeom>
        </p:spPr>
        <p:txBody>
          <a:bodyPr vert="horz" wrap="square" lIns="0" tIns="13335" rIns="0" bIns="0" rtlCol="0">
            <a:spAutoFit/>
          </a:bodyPr>
          <a:lstStyle/>
          <a:p>
            <a:pPr marL="1270" algn="ctr">
              <a:lnSpc>
                <a:spcPct val="100000"/>
              </a:lnSpc>
              <a:spcBef>
                <a:spcPts val="105"/>
              </a:spcBef>
            </a:pPr>
            <a:r>
              <a:rPr sz="1400" b="1" spc="-10" dirty="0">
                <a:solidFill>
                  <a:srgbClr val="481D6C"/>
                </a:solidFill>
                <a:latin typeface="Trebuchet MS"/>
                <a:cs typeface="Trebuchet MS"/>
              </a:rPr>
              <a:t>Проявлять</a:t>
            </a:r>
            <a:endParaRPr sz="1400">
              <a:latin typeface="Trebuchet MS"/>
              <a:cs typeface="Trebuchet MS"/>
            </a:endParaRPr>
          </a:p>
          <a:p>
            <a:pPr marL="12700" marR="5080" algn="ctr">
              <a:lnSpc>
                <a:spcPct val="100000"/>
              </a:lnSpc>
            </a:pPr>
            <a:r>
              <a:rPr sz="1400" b="1" dirty="0">
                <a:solidFill>
                  <a:srgbClr val="481D6C"/>
                </a:solidFill>
                <a:latin typeface="Trebuchet MS"/>
                <a:cs typeface="Trebuchet MS"/>
              </a:rPr>
              <a:t>инициативу</a:t>
            </a:r>
            <a:r>
              <a:rPr sz="1400" b="1" spc="-50" dirty="0">
                <a:solidFill>
                  <a:srgbClr val="481D6C"/>
                </a:solidFill>
                <a:latin typeface="Trebuchet MS"/>
                <a:cs typeface="Trebuchet MS"/>
              </a:rPr>
              <a:t> в </a:t>
            </a:r>
            <a:r>
              <a:rPr sz="1400" b="1" spc="-10" dirty="0">
                <a:solidFill>
                  <a:srgbClr val="481D6C"/>
                </a:solidFill>
                <a:latin typeface="Trebuchet MS"/>
                <a:cs typeface="Trebuchet MS"/>
              </a:rPr>
              <a:t>действиях</a:t>
            </a:r>
            <a:endParaRPr sz="1400">
              <a:latin typeface="Trebuchet MS"/>
              <a:cs typeface="Trebuchet MS"/>
            </a:endParaRPr>
          </a:p>
        </p:txBody>
      </p:sp>
      <p:sp>
        <p:nvSpPr>
          <p:cNvPr id="45" name="object 45"/>
          <p:cNvSpPr/>
          <p:nvPr/>
        </p:nvSpPr>
        <p:spPr>
          <a:xfrm>
            <a:off x="1455421" y="2756916"/>
            <a:ext cx="5904865" cy="3403600"/>
          </a:xfrm>
          <a:custGeom>
            <a:avLst/>
            <a:gdLst/>
            <a:ahLst/>
            <a:cxnLst/>
            <a:rect l="l" t="t" r="r" b="b"/>
            <a:pathLst>
              <a:path w="5904865" h="3403600">
                <a:moveTo>
                  <a:pt x="595630" y="0"/>
                </a:moveTo>
                <a:lnTo>
                  <a:pt x="172212" y="998982"/>
                </a:lnTo>
              </a:path>
              <a:path w="5904865" h="3403600">
                <a:moveTo>
                  <a:pt x="595884" y="0"/>
                </a:moveTo>
                <a:lnTo>
                  <a:pt x="2706878" y="1187196"/>
                </a:lnTo>
              </a:path>
              <a:path w="5904865" h="3403600">
                <a:moveTo>
                  <a:pt x="173228" y="1863852"/>
                </a:moveTo>
                <a:lnTo>
                  <a:pt x="0" y="2539746"/>
                </a:lnTo>
              </a:path>
              <a:path w="5904865" h="3403600">
                <a:moveTo>
                  <a:pt x="1043940" y="3043428"/>
                </a:moveTo>
                <a:lnTo>
                  <a:pt x="1861566" y="3403473"/>
                </a:lnTo>
              </a:path>
              <a:path w="5904865" h="3403600">
                <a:moveTo>
                  <a:pt x="2796921" y="3043720"/>
                </a:moveTo>
                <a:lnTo>
                  <a:pt x="2706624" y="2196084"/>
                </a:lnTo>
              </a:path>
              <a:path w="5904865" h="3403600">
                <a:moveTo>
                  <a:pt x="3733800" y="3402901"/>
                </a:moveTo>
                <a:lnTo>
                  <a:pt x="4855209" y="2944368"/>
                </a:lnTo>
              </a:path>
              <a:path w="5904865" h="3403600">
                <a:moveTo>
                  <a:pt x="4332858" y="714756"/>
                </a:moveTo>
                <a:lnTo>
                  <a:pt x="3895344" y="1691894"/>
                </a:lnTo>
              </a:path>
              <a:path w="5904865" h="3403600">
                <a:moveTo>
                  <a:pt x="5904483" y="2196084"/>
                </a:moveTo>
                <a:lnTo>
                  <a:pt x="5827776" y="2549144"/>
                </a:lnTo>
              </a:path>
            </a:pathLst>
          </a:custGeom>
          <a:ln w="9144">
            <a:solidFill>
              <a:srgbClr val="481D6C"/>
            </a:solidFill>
          </a:ln>
        </p:spPr>
        <p:txBody>
          <a:bodyPr wrap="square" lIns="0" tIns="0" rIns="0" bIns="0" rtlCol="0"/>
          <a:lstStyle/>
          <a:p>
            <a:endParaRPr/>
          </a:p>
        </p:txBody>
      </p:sp>
      <p:grpSp>
        <p:nvGrpSpPr>
          <p:cNvPr id="46" name="object 46"/>
          <p:cNvGrpSpPr/>
          <p:nvPr/>
        </p:nvGrpSpPr>
        <p:grpSpPr>
          <a:xfrm>
            <a:off x="149352" y="22860"/>
            <a:ext cx="8832850" cy="1355725"/>
            <a:chOff x="149352" y="22859"/>
            <a:chExt cx="8832850" cy="1355725"/>
          </a:xfrm>
        </p:grpSpPr>
        <p:pic>
          <p:nvPicPr>
            <p:cNvPr id="47" name="object 47"/>
            <p:cNvPicPr/>
            <p:nvPr/>
          </p:nvPicPr>
          <p:blipFill>
            <a:blip r:embed="rId6" cstate="print"/>
            <a:stretch>
              <a:fillRect/>
            </a:stretch>
          </p:blipFill>
          <p:spPr>
            <a:xfrm>
              <a:off x="7437120" y="22859"/>
              <a:ext cx="1246631" cy="1246632"/>
            </a:xfrm>
            <a:prstGeom prst="rect">
              <a:avLst/>
            </a:prstGeom>
          </p:spPr>
        </p:pic>
        <p:pic>
          <p:nvPicPr>
            <p:cNvPr id="48" name="object 48"/>
            <p:cNvPicPr/>
            <p:nvPr/>
          </p:nvPicPr>
          <p:blipFill>
            <a:blip r:embed="rId7" cstate="print"/>
            <a:stretch>
              <a:fillRect/>
            </a:stretch>
          </p:blipFill>
          <p:spPr>
            <a:xfrm>
              <a:off x="149352" y="1220723"/>
              <a:ext cx="8832342" cy="157734"/>
            </a:xfrm>
            <a:prstGeom prst="rect">
              <a:avLst/>
            </a:prstGeom>
          </p:spPr>
        </p:pic>
        <p:sp>
          <p:nvSpPr>
            <p:cNvPr id="49" name="object 49"/>
            <p:cNvSpPr/>
            <p:nvPr/>
          </p:nvSpPr>
          <p:spPr>
            <a:xfrm>
              <a:off x="240030" y="1270254"/>
              <a:ext cx="8664575" cy="0"/>
            </a:xfrm>
            <a:custGeom>
              <a:avLst/>
              <a:gdLst/>
              <a:ahLst/>
              <a:cxnLst/>
              <a:rect l="l" t="t" r="r" b="b"/>
              <a:pathLst>
                <a:path w="8664575">
                  <a:moveTo>
                    <a:pt x="0" y="0"/>
                  </a:moveTo>
                  <a:lnTo>
                    <a:pt x="8664575" y="0"/>
                  </a:lnTo>
                </a:path>
              </a:pathLst>
            </a:custGeom>
            <a:ln w="38100">
              <a:solidFill>
                <a:srgbClr val="491F6A"/>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447032" y="2321051"/>
            <a:ext cx="1071880" cy="2362200"/>
            <a:chOff x="4447032" y="2321051"/>
            <a:chExt cx="1071880" cy="2362200"/>
          </a:xfrm>
        </p:grpSpPr>
        <p:pic>
          <p:nvPicPr>
            <p:cNvPr id="3" name="object 3"/>
            <p:cNvPicPr/>
            <p:nvPr/>
          </p:nvPicPr>
          <p:blipFill>
            <a:blip r:embed="rId2" cstate="print"/>
            <a:stretch>
              <a:fillRect/>
            </a:stretch>
          </p:blipFill>
          <p:spPr>
            <a:xfrm>
              <a:off x="4447032" y="2321051"/>
              <a:ext cx="1071384" cy="2362200"/>
            </a:xfrm>
            <a:prstGeom prst="rect">
              <a:avLst/>
            </a:prstGeom>
          </p:spPr>
        </p:pic>
        <p:sp>
          <p:nvSpPr>
            <p:cNvPr id="4" name="object 4"/>
            <p:cNvSpPr/>
            <p:nvPr/>
          </p:nvSpPr>
          <p:spPr>
            <a:xfrm>
              <a:off x="4489069" y="2344419"/>
              <a:ext cx="894080" cy="2165350"/>
            </a:xfrm>
            <a:custGeom>
              <a:avLst/>
              <a:gdLst/>
              <a:ahLst/>
              <a:cxnLst/>
              <a:rect l="l" t="t" r="r" b="b"/>
              <a:pathLst>
                <a:path w="894079" h="2165350">
                  <a:moveTo>
                    <a:pt x="797940" y="2071369"/>
                  </a:moveTo>
                  <a:lnTo>
                    <a:pt x="789813" y="2072258"/>
                  </a:lnTo>
                  <a:lnTo>
                    <a:pt x="785494" y="2077973"/>
                  </a:lnTo>
                  <a:lnTo>
                    <a:pt x="781050" y="2083561"/>
                  </a:lnTo>
                  <a:lnTo>
                    <a:pt x="782065" y="2091689"/>
                  </a:lnTo>
                  <a:lnTo>
                    <a:pt x="787653" y="2096134"/>
                  </a:lnTo>
                  <a:lnTo>
                    <a:pt x="876172" y="2165096"/>
                  </a:lnTo>
                  <a:lnTo>
                    <a:pt x="879006" y="2146046"/>
                  </a:lnTo>
                  <a:lnTo>
                    <a:pt x="854582" y="2146046"/>
                  </a:lnTo>
                  <a:lnTo>
                    <a:pt x="836770" y="2101516"/>
                  </a:lnTo>
                  <a:lnTo>
                    <a:pt x="803655" y="2075687"/>
                  </a:lnTo>
                  <a:lnTo>
                    <a:pt x="797940" y="2071369"/>
                  </a:lnTo>
                  <a:close/>
                </a:path>
                <a:path w="894079" h="2165350">
                  <a:moveTo>
                    <a:pt x="836770" y="2101516"/>
                  </a:moveTo>
                  <a:lnTo>
                    <a:pt x="854582" y="2146046"/>
                  </a:lnTo>
                  <a:lnTo>
                    <a:pt x="871410" y="2139315"/>
                  </a:lnTo>
                  <a:lnTo>
                    <a:pt x="853820" y="2139315"/>
                  </a:lnTo>
                  <a:lnTo>
                    <a:pt x="857078" y="2117355"/>
                  </a:lnTo>
                  <a:lnTo>
                    <a:pt x="836770" y="2101516"/>
                  </a:lnTo>
                  <a:close/>
                </a:path>
                <a:path w="894079" h="2165350">
                  <a:moveTo>
                    <a:pt x="874648" y="2038349"/>
                  </a:moveTo>
                  <a:lnTo>
                    <a:pt x="868044" y="2043302"/>
                  </a:lnTo>
                  <a:lnTo>
                    <a:pt x="867028" y="2050287"/>
                  </a:lnTo>
                  <a:lnTo>
                    <a:pt x="860871" y="2091791"/>
                  </a:lnTo>
                  <a:lnTo>
                    <a:pt x="878713" y="2136393"/>
                  </a:lnTo>
                  <a:lnTo>
                    <a:pt x="854582" y="2146046"/>
                  </a:lnTo>
                  <a:lnTo>
                    <a:pt x="879006" y="2146046"/>
                  </a:lnTo>
                  <a:lnTo>
                    <a:pt x="892682" y="2054097"/>
                  </a:lnTo>
                  <a:lnTo>
                    <a:pt x="893698" y="2047112"/>
                  </a:lnTo>
                  <a:lnTo>
                    <a:pt x="888872" y="2040508"/>
                  </a:lnTo>
                  <a:lnTo>
                    <a:pt x="881760" y="2039492"/>
                  </a:lnTo>
                  <a:lnTo>
                    <a:pt x="874648" y="2038349"/>
                  </a:lnTo>
                  <a:close/>
                </a:path>
                <a:path w="894079" h="2165350">
                  <a:moveTo>
                    <a:pt x="857078" y="2117355"/>
                  </a:moveTo>
                  <a:lnTo>
                    <a:pt x="853820" y="2139315"/>
                  </a:lnTo>
                  <a:lnTo>
                    <a:pt x="874648" y="2131060"/>
                  </a:lnTo>
                  <a:lnTo>
                    <a:pt x="857078" y="2117355"/>
                  </a:lnTo>
                  <a:close/>
                </a:path>
                <a:path w="894079" h="2165350">
                  <a:moveTo>
                    <a:pt x="860871" y="2091791"/>
                  </a:moveTo>
                  <a:lnTo>
                    <a:pt x="857078" y="2117355"/>
                  </a:lnTo>
                  <a:lnTo>
                    <a:pt x="874648" y="2131060"/>
                  </a:lnTo>
                  <a:lnTo>
                    <a:pt x="853820" y="2139315"/>
                  </a:lnTo>
                  <a:lnTo>
                    <a:pt x="871410" y="2139315"/>
                  </a:lnTo>
                  <a:lnTo>
                    <a:pt x="878713" y="2136393"/>
                  </a:lnTo>
                  <a:lnTo>
                    <a:pt x="860871" y="2091791"/>
                  </a:lnTo>
                  <a:close/>
                </a:path>
                <a:path w="894079" h="2165350">
                  <a:moveTo>
                    <a:pt x="24129" y="0"/>
                  </a:moveTo>
                  <a:lnTo>
                    <a:pt x="0" y="9651"/>
                  </a:lnTo>
                  <a:lnTo>
                    <a:pt x="836770" y="2101516"/>
                  </a:lnTo>
                  <a:lnTo>
                    <a:pt x="857078" y="2117355"/>
                  </a:lnTo>
                  <a:lnTo>
                    <a:pt x="860871" y="2091791"/>
                  </a:lnTo>
                  <a:lnTo>
                    <a:pt x="24129" y="0"/>
                  </a:lnTo>
                  <a:close/>
                </a:path>
              </a:pathLst>
            </a:custGeom>
            <a:solidFill>
              <a:srgbClr val="57257D"/>
            </a:solidFill>
          </p:spPr>
          <p:txBody>
            <a:bodyPr wrap="square" lIns="0" tIns="0" rIns="0" bIns="0" rtlCol="0"/>
            <a:lstStyle/>
            <a:p>
              <a:endParaRPr/>
            </a:p>
          </p:txBody>
        </p:sp>
      </p:grpSp>
      <p:grpSp>
        <p:nvGrpSpPr>
          <p:cNvPr id="12" name="object 13"/>
          <p:cNvGrpSpPr/>
          <p:nvPr/>
        </p:nvGrpSpPr>
        <p:grpSpPr>
          <a:xfrm>
            <a:off x="149352" y="0"/>
            <a:ext cx="8832850" cy="2147571"/>
            <a:chOff x="149352" y="0"/>
            <a:chExt cx="8832850" cy="2147570"/>
          </a:xfrm>
        </p:grpSpPr>
        <p:pic>
          <p:nvPicPr>
            <p:cNvPr id="14" name="object 14"/>
            <p:cNvPicPr/>
            <p:nvPr/>
          </p:nvPicPr>
          <p:blipFill>
            <a:blip r:embed="rId3" cstate="print"/>
            <a:stretch>
              <a:fillRect/>
            </a:stretch>
          </p:blipFill>
          <p:spPr>
            <a:xfrm>
              <a:off x="7668768" y="0"/>
              <a:ext cx="1196340" cy="1196339"/>
            </a:xfrm>
            <a:prstGeom prst="rect">
              <a:avLst/>
            </a:prstGeom>
          </p:spPr>
        </p:pic>
        <p:pic>
          <p:nvPicPr>
            <p:cNvPr id="15" name="object 15"/>
            <p:cNvPicPr/>
            <p:nvPr/>
          </p:nvPicPr>
          <p:blipFill>
            <a:blip r:embed="rId4" cstate="print"/>
            <a:stretch>
              <a:fillRect/>
            </a:stretch>
          </p:blipFill>
          <p:spPr>
            <a:xfrm>
              <a:off x="149352" y="1220724"/>
              <a:ext cx="8832342" cy="157734"/>
            </a:xfrm>
            <a:prstGeom prst="rect">
              <a:avLst/>
            </a:prstGeom>
          </p:spPr>
        </p:pic>
        <p:sp>
          <p:nvSpPr>
            <p:cNvPr id="16" name="object 16"/>
            <p:cNvSpPr/>
            <p:nvPr/>
          </p:nvSpPr>
          <p:spPr>
            <a:xfrm>
              <a:off x="240030" y="1270253"/>
              <a:ext cx="8664575" cy="0"/>
            </a:xfrm>
            <a:custGeom>
              <a:avLst/>
              <a:gdLst/>
              <a:ahLst/>
              <a:cxnLst/>
              <a:rect l="l" t="t" r="r" b="b"/>
              <a:pathLst>
                <a:path w="8664575">
                  <a:moveTo>
                    <a:pt x="0" y="0"/>
                  </a:moveTo>
                  <a:lnTo>
                    <a:pt x="8664575" y="0"/>
                  </a:lnTo>
                </a:path>
              </a:pathLst>
            </a:custGeom>
            <a:ln w="38100">
              <a:solidFill>
                <a:srgbClr val="491F6A"/>
              </a:solidFill>
            </a:ln>
          </p:spPr>
          <p:txBody>
            <a:bodyPr wrap="square" lIns="0" tIns="0" rIns="0" bIns="0" rtlCol="0"/>
            <a:lstStyle/>
            <a:p>
              <a:endParaRPr/>
            </a:p>
          </p:txBody>
        </p:sp>
        <p:sp>
          <p:nvSpPr>
            <p:cNvPr id="17" name="object 17"/>
            <p:cNvSpPr/>
            <p:nvPr/>
          </p:nvSpPr>
          <p:spPr>
            <a:xfrm>
              <a:off x="397002" y="1413510"/>
              <a:ext cx="8425180" cy="721360"/>
            </a:xfrm>
            <a:custGeom>
              <a:avLst/>
              <a:gdLst/>
              <a:ahLst/>
              <a:cxnLst/>
              <a:rect l="l" t="t" r="r" b="b"/>
              <a:pathLst>
                <a:path w="8425180" h="721360">
                  <a:moveTo>
                    <a:pt x="8304530" y="0"/>
                  </a:moveTo>
                  <a:lnTo>
                    <a:pt x="120141" y="0"/>
                  </a:lnTo>
                  <a:lnTo>
                    <a:pt x="73375" y="9449"/>
                  </a:lnTo>
                  <a:lnTo>
                    <a:pt x="35186" y="35210"/>
                  </a:lnTo>
                  <a:lnTo>
                    <a:pt x="9440" y="73402"/>
                  </a:lnTo>
                  <a:lnTo>
                    <a:pt x="0" y="120141"/>
                  </a:lnTo>
                  <a:lnTo>
                    <a:pt x="0" y="600710"/>
                  </a:lnTo>
                  <a:lnTo>
                    <a:pt x="9440" y="647449"/>
                  </a:lnTo>
                  <a:lnTo>
                    <a:pt x="35186" y="685641"/>
                  </a:lnTo>
                  <a:lnTo>
                    <a:pt x="73375" y="711402"/>
                  </a:lnTo>
                  <a:lnTo>
                    <a:pt x="120141" y="720851"/>
                  </a:lnTo>
                  <a:lnTo>
                    <a:pt x="8304530" y="720851"/>
                  </a:lnTo>
                  <a:lnTo>
                    <a:pt x="8351269" y="711402"/>
                  </a:lnTo>
                  <a:lnTo>
                    <a:pt x="8389461" y="685641"/>
                  </a:lnTo>
                  <a:lnTo>
                    <a:pt x="8415222" y="647449"/>
                  </a:lnTo>
                  <a:lnTo>
                    <a:pt x="8424672" y="600710"/>
                  </a:lnTo>
                  <a:lnTo>
                    <a:pt x="8424672" y="120141"/>
                  </a:lnTo>
                  <a:lnTo>
                    <a:pt x="8415222" y="73402"/>
                  </a:lnTo>
                  <a:lnTo>
                    <a:pt x="8389461" y="35210"/>
                  </a:lnTo>
                  <a:lnTo>
                    <a:pt x="8351269" y="9449"/>
                  </a:lnTo>
                  <a:lnTo>
                    <a:pt x="8304530" y="0"/>
                  </a:lnTo>
                  <a:close/>
                </a:path>
              </a:pathLst>
            </a:custGeom>
            <a:solidFill>
              <a:srgbClr val="F8F1FB"/>
            </a:solidFill>
          </p:spPr>
          <p:txBody>
            <a:bodyPr wrap="square" lIns="0" tIns="0" rIns="0" bIns="0" rtlCol="0"/>
            <a:lstStyle/>
            <a:p>
              <a:endParaRPr/>
            </a:p>
          </p:txBody>
        </p:sp>
        <p:sp>
          <p:nvSpPr>
            <p:cNvPr id="18" name="object 18"/>
            <p:cNvSpPr/>
            <p:nvPr/>
          </p:nvSpPr>
          <p:spPr>
            <a:xfrm>
              <a:off x="397002" y="1413510"/>
              <a:ext cx="8425180" cy="721360"/>
            </a:xfrm>
            <a:custGeom>
              <a:avLst/>
              <a:gdLst/>
              <a:ahLst/>
              <a:cxnLst/>
              <a:rect l="l" t="t" r="r" b="b"/>
              <a:pathLst>
                <a:path w="8425180" h="721360">
                  <a:moveTo>
                    <a:pt x="0" y="120141"/>
                  </a:moveTo>
                  <a:lnTo>
                    <a:pt x="9440" y="73402"/>
                  </a:lnTo>
                  <a:lnTo>
                    <a:pt x="35186" y="35210"/>
                  </a:lnTo>
                  <a:lnTo>
                    <a:pt x="73375" y="9449"/>
                  </a:lnTo>
                  <a:lnTo>
                    <a:pt x="120141" y="0"/>
                  </a:lnTo>
                  <a:lnTo>
                    <a:pt x="8304530" y="0"/>
                  </a:lnTo>
                  <a:lnTo>
                    <a:pt x="8351269" y="9449"/>
                  </a:lnTo>
                  <a:lnTo>
                    <a:pt x="8389461" y="35210"/>
                  </a:lnTo>
                  <a:lnTo>
                    <a:pt x="8415222" y="73402"/>
                  </a:lnTo>
                  <a:lnTo>
                    <a:pt x="8424672" y="120141"/>
                  </a:lnTo>
                  <a:lnTo>
                    <a:pt x="8424672" y="600710"/>
                  </a:lnTo>
                  <a:lnTo>
                    <a:pt x="8415222" y="647449"/>
                  </a:lnTo>
                  <a:lnTo>
                    <a:pt x="8389461" y="685641"/>
                  </a:lnTo>
                  <a:lnTo>
                    <a:pt x="8351269" y="711402"/>
                  </a:lnTo>
                  <a:lnTo>
                    <a:pt x="8304530" y="720851"/>
                  </a:lnTo>
                  <a:lnTo>
                    <a:pt x="120141" y="720851"/>
                  </a:lnTo>
                  <a:lnTo>
                    <a:pt x="73375" y="711402"/>
                  </a:lnTo>
                  <a:lnTo>
                    <a:pt x="35186" y="685641"/>
                  </a:lnTo>
                  <a:lnTo>
                    <a:pt x="9440" y="647449"/>
                  </a:lnTo>
                  <a:lnTo>
                    <a:pt x="0" y="600710"/>
                  </a:lnTo>
                  <a:lnTo>
                    <a:pt x="0" y="120141"/>
                  </a:lnTo>
                  <a:close/>
                </a:path>
              </a:pathLst>
            </a:custGeom>
            <a:ln w="25907">
              <a:solidFill>
                <a:srgbClr val="4F1F76"/>
              </a:solidFill>
            </a:ln>
          </p:spPr>
          <p:txBody>
            <a:bodyPr wrap="square" lIns="0" tIns="0" rIns="0" bIns="0" rtlCol="0"/>
            <a:lstStyle/>
            <a:p>
              <a:endParaRPr/>
            </a:p>
          </p:txBody>
        </p:sp>
      </p:grpSp>
      <p:sp>
        <p:nvSpPr>
          <p:cNvPr id="19" name="object 19"/>
          <p:cNvSpPr txBox="1"/>
          <p:nvPr/>
        </p:nvSpPr>
        <p:spPr>
          <a:xfrm>
            <a:off x="857503" y="1480184"/>
            <a:ext cx="7500620" cy="566822"/>
          </a:xfrm>
          <a:prstGeom prst="rect">
            <a:avLst/>
          </a:prstGeom>
        </p:spPr>
        <p:txBody>
          <a:bodyPr vert="horz" wrap="square" lIns="0" tIns="12700" rIns="0" bIns="0" rtlCol="0">
            <a:spAutoFit/>
          </a:bodyPr>
          <a:lstStyle/>
          <a:p>
            <a:pPr marL="945515" marR="5080" indent="-933450">
              <a:lnSpc>
                <a:spcPct val="100000"/>
              </a:lnSpc>
              <a:spcBef>
                <a:spcPts val="100"/>
              </a:spcBef>
            </a:pPr>
            <a:r>
              <a:rPr sz="1800" b="1" dirty="0">
                <a:solidFill>
                  <a:srgbClr val="481D6C"/>
                </a:solidFill>
                <a:latin typeface="Trebuchet MS"/>
                <a:cs typeface="Trebuchet MS"/>
              </a:rPr>
              <a:t>Создание</a:t>
            </a:r>
            <a:r>
              <a:rPr sz="1800" b="1" spc="-55" dirty="0">
                <a:solidFill>
                  <a:srgbClr val="481D6C"/>
                </a:solidFill>
                <a:latin typeface="Trebuchet MS"/>
                <a:cs typeface="Trebuchet MS"/>
              </a:rPr>
              <a:t> </a:t>
            </a:r>
            <a:r>
              <a:rPr sz="1800" b="1" dirty="0">
                <a:solidFill>
                  <a:srgbClr val="481D6C"/>
                </a:solidFill>
                <a:latin typeface="Trebuchet MS"/>
                <a:cs typeface="Trebuchet MS"/>
              </a:rPr>
              <a:t>комфортной</a:t>
            </a:r>
            <a:r>
              <a:rPr sz="1800" b="1" spc="-45" dirty="0">
                <a:solidFill>
                  <a:srgbClr val="481D6C"/>
                </a:solidFill>
                <a:latin typeface="Trebuchet MS"/>
                <a:cs typeface="Trebuchet MS"/>
              </a:rPr>
              <a:t> </a:t>
            </a:r>
            <a:r>
              <a:rPr sz="1800" b="1" dirty="0">
                <a:solidFill>
                  <a:srgbClr val="481D6C"/>
                </a:solidFill>
                <a:latin typeface="Trebuchet MS"/>
                <a:cs typeface="Trebuchet MS"/>
              </a:rPr>
              <a:t>и</a:t>
            </a:r>
            <a:r>
              <a:rPr sz="1800" b="1" spc="-40" dirty="0">
                <a:solidFill>
                  <a:srgbClr val="481D6C"/>
                </a:solidFill>
                <a:latin typeface="Trebuchet MS"/>
                <a:cs typeface="Trebuchet MS"/>
              </a:rPr>
              <a:t> </a:t>
            </a:r>
            <a:r>
              <a:rPr sz="1800" b="1" dirty="0">
                <a:solidFill>
                  <a:srgbClr val="481D6C"/>
                </a:solidFill>
                <a:latin typeface="Trebuchet MS"/>
                <a:cs typeface="Trebuchet MS"/>
              </a:rPr>
              <a:t>безопасной</a:t>
            </a:r>
            <a:r>
              <a:rPr sz="1800" b="1" spc="-45" dirty="0">
                <a:solidFill>
                  <a:srgbClr val="481D6C"/>
                </a:solidFill>
                <a:latin typeface="Trebuchet MS"/>
                <a:cs typeface="Trebuchet MS"/>
              </a:rPr>
              <a:t> </a:t>
            </a:r>
            <a:r>
              <a:rPr sz="1800" b="1" dirty="0">
                <a:solidFill>
                  <a:srgbClr val="481D6C"/>
                </a:solidFill>
                <a:latin typeface="Trebuchet MS"/>
                <a:cs typeface="Trebuchet MS"/>
              </a:rPr>
              <a:t>среды</a:t>
            </a:r>
            <a:r>
              <a:rPr sz="1800" b="1" spc="-70" dirty="0">
                <a:solidFill>
                  <a:srgbClr val="481D6C"/>
                </a:solidFill>
                <a:latin typeface="Trebuchet MS"/>
                <a:cs typeface="Trebuchet MS"/>
              </a:rPr>
              <a:t> </a:t>
            </a:r>
            <a:r>
              <a:rPr sz="1800" b="1" dirty="0">
                <a:solidFill>
                  <a:srgbClr val="481D6C"/>
                </a:solidFill>
                <a:latin typeface="Trebuchet MS"/>
                <a:cs typeface="Trebuchet MS"/>
              </a:rPr>
              <a:t>для</a:t>
            </a:r>
            <a:r>
              <a:rPr sz="1800" b="1" spc="-55" dirty="0">
                <a:solidFill>
                  <a:srgbClr val="481D6C"/>
                </a:solidFill>
                <a:latin typeface="Trebuchet MS"/>
                <a:cs typeface="Trebuchet MS"/>
              </a:rPr>
              <a:t> </a:t>
            </a:r>
            <a:r>
              <a:rPr sz="1800" b="1" dirty="0">
                <a:solidFill>
                  <a:srgbClr val="481D6C"/>
                </a:solidFill>
                <a:latin typeface="Trebuchet MS"/>
                <a:cs typeface="Trebuchet MS"/>
              </a:rPr>
              <a:t>развития</a:t>
            </a:r>
            <a:r>
              <a:rPr sz="1800" b="1" spc="-40" dirty="0">
                <a:solidFill>
                  <a:srgbClr val="481D6C"/>
                </a:solidFill>
                <a:latin typeface="Trebuchet MS"/>
                <a:cs typeface="Trebuchet MS"/>
              </a:rPr>
              <a:t> </a:t>
            </a:r>
            <a:r>
              <a:rPr sz="1800" b="1" spc="-10">
                <a:solidFill>
                  <a:srgbClr val="481D6C"/>
                </a:solidFill>
                <a:latin typeface="Trebuchet MS"/>
                <a:cs typeface="Trebuchet MS"/>
              </a:rPr>
              <a:t>личности </a:t>
            </a:r>
            <a:r>
              <a:rPr lang="ru-RU" b="1" spc="-10" dirty="0" smtClean="0">
                <a:solidFill>
                  <a:srgbClr val="481D6C"/>
                </a:solidFill>
                <a:latin typeface="Trebuchet MS"/>
                <a:cs typeface="Trebuchet MS"/>
              </a:rPr>
              <a:t>обучающегося</a:t>
            </a:r>
            <a:r>
              <a:rPr sz="1800" b="1" spc="-65" smtClean="0">
                <a:solidFill>
                  <a:srgbClr val="481D6C"/>
                </a:solidFill>
                <a:latin typeface="Trebuchet MS"/>
                <a:cs typeface="Trebuchet MS"/>
              </a:rPr>
              <a:t> </a:t>
            </a:r>
            <a:r>
              <a:rPr sz="1800" b="1" dirty="0">
                <a:solidFill>
                  <a:srgbClr val="481D6C"/>
                </a:solidFill>
                <a:latin typeface="Trebuchet MS"/>
                <a:cs typeface="Trebuchet MS"/>
              </a:rPr>
              <a:t>и</a:t>
            </a:r>
            <a:r>
              <a:rPr sz="1800" b="1" spc="-45" dirty="0">
                <a:solidFill>
                  <a:srgbClr val="481D6C"/>
                </a:solidFill>
                <a:latin typeface="Trebuchet MS"/>
                <a:cs typeface="Trebuchet MS"/>
              </a:rPr>
              <a:t> </a:t>
            </a:r>
            <a:r>
              <a:rPr sz="1800" b="1" dirty="0">
                <a:solidFill>
                  <a:srgbClr val="481D6C"/>
                </a:solidFill>
                <a:latin typeface="Trebuchet MS"/>
                <a:cs typeface="Trebuchet MS"/>
              </a:rPr>
              <a:t>раскрытия</a:t>
            </a:r>
            <a:r>
              <a:rPr sz="1800" b="1" spc="-45" dirty="0">
                <a:solidFill>
                  <a:srgbClr val="481D6C"/>
                </a:solidFill>
                <a:latin typeface="Trebuchet MS"/>
                <a:cs typeface="Trebuchet MS"/>
              </a:rPr>
              <a:t> </a:t>
            </a:r>
            <a:r>
              <a:rPr sz="1800" b="1" dirty="0">
                <a:solidFill>
                  <a:srgbClr val="481D6C"/>
                </a:solidFill>
                <a:latin typeface="Trebuchet MS"/>
                <a:cs typeface="Trebuchet MS"/>
              </a:rPr>
              <a:t>его</a:t>
            </a:r>
            <a:r>
              <a:rPr sz="1800" b="1" spc="-55" dirty="0">
                <a:solidFill>
                  <a:srgbClr val="481D6C"/>
                </a:solidFill>
                <a:latin typeface="Trebuchet MS"/>
                <a:cs typeface="Trebuchet MS"/>
              </a:rPr>
              <a:t> </a:t>
            </a:r>
            <a:r>
              <a:rPr sz="1800" b="1" dirty="0">
                <a:solidFill>
                  <a:srgbClr val="481D6C"/>
                </a:solidFill>
                <a:latin typeface="Trebuchet MS"/>
                <a:cs typeface="Trebuchet MS"/>
              </a:rPr>
              <a:t>творческого</a:t>
            </a:r>
            <a:r>
              <a:rPr sz="1800" b="1" spc="-45" dirty="0">
                <a:solidFill>
                  <a:srgbClr val="481D6C"/>
                </a:solidFill>
                <a:latin typeface="Trebuchet MS"/>
                <a:cs typeface="Trebuchet MS"/>
              </a:rPr>
              <a:t> </a:t>
            </a:r>
            <a:r>
              <a:rPr sz="1800" b="1" spc="-10" dirty="0">
                <a:solidFill>
                  <a:srgbClr val="481D6C"/>
                </a:solidFill>
                <a:latin typeface="Trebuchet MS"/>
                <a:cs typeface="Trebuchet MS"/>
              </a:rPr>
              <a:t>потенциала</a:t>
            </a:r>
            <a:endParaRPr sz="1800">
              <a:latin typeface="Trebuchet MS"/>
              <a:cs typeface="Trebuchet MS"/>
            </a:endParaRPr>
          </a:p>
        </p:txBody>
      </p:sp>
      <p:grpSp>
        <p:nvGrpSpPr>
          <p:cNvPr id="13" name="object 20"/>
          <p:cNvGrpSpPr/>
          <p:nvPr/>
        </p:nvGrpSpPr>
        <p:grpSpPr>
          <a:xfrm>
            <a:off x="383984" y="2336228"/>
            <a:ext cx="2618740" cy="1178560"/>
            <a:chOff x="383984" y="2336228"/>
            <a:chExt cx="2618740" cy="1178560"/>
          </a:xfrm>
        </p:grpSpPr>
        <p:sp>
          <p:nvSpPr>
            <p:cNvPr id="21" name="object 21"/>
            <p:cNvSpPr/>
            <p:nvPr/>
          </p:nvSpPr>
          <p:spPr>
            <a:xfrm>
              <a:off x="397002" y="2349246"/>
              <a:ext cx="2592705" cy="1152525"/>
            </a:xfrm>
            <a:custGeom>
              <a:avLst/>
              <a:gdLst/>
              <a:ahLst/>
              <a:cxnLst/>
              <a:rect l="l" t="t" r="r" b="b"/>
              <a:pathLst>
                <a:path w="2592705" h="1152525">
                  <a:moveTo>
                    <a:pt x="2400300" y="0"/>
                  </a:moveTo>
                  <a:lnTo>
                    <a:pt x="192024" y="0"/>
                  </a:lnTo>
                  <a:lnTo>
                    <a:pt x="147996" y="5071"/>
                  </a:lnTo>
                  <a:lnTo>
                    <a:pt x="107579" y="19518"/>
                  </a:lnTo>
                  <a:lnTo>
                    <a:pt x="71925" y="42187"/>
                  </a:lnTo>
                  <a:lnTo>
                    <a:pt x="42187" y="71925"/>
                  </a:lnTo>
                  <a:lnTo>
                    <a:pt x="19518" y="107579"/>
                  </a:lnTo>
                  <a:lnTo>
                    <a:pt x="5071" y="147996"/>
                  </a:lnTo>
                  <a:lnTo>
                    <a:pt x="0" y="192024"/>
                  </a:lnTo>
                  <a:lnTo>
                    <a:pt x="0" y="960119"/>
                  </a:lnTo>
                  <a:lnTo>
                    <a:pt x="5071" y="1004147"/>
                  </a:lnTo>
                  <a:lnTo>
                    <a:pt x="19518" y="1044564"/>
                  </a:lnTo>
                  <a:lnTo>
                    <a:pt x="42187" y="1080218"/>
                  </a:lnTo>
                  <a:lnTo>
                    <a:pt x="71925" y="1109956"/>
                  </a:lnTo>
                  <a:lnTo>
                    <a:pt x="107579" y="1132625"/>
                  </a:lnTo>
                  <a:lnTo>
                    <a:pt x="147996" y="1147072"/>
                  </a:lnTo>
                  <a:lnTo>
                    <a:pt x="192024" y="1152143"/>
                  </a:lnTo>
                  <a:lnTo>
                    <a:pt x="2400300" y="1152143"/>
                  </a:lnTo>
                  <a:lnTo>
                    <a:pt x="2444327" y="1147072"/>
                  </a:lnTo>
                  <a:lnTo>
                    <a:pt x="2484744" y="1132625"/>
                  </a:lnTo>
                  <a:lnTo>
                    <a:pt x="2520398" y="1109956"/>
                  </a:lnTo>
                  <a:lnTo>
                    <a:pt x="2550136" y="1080218"/>
                  </a:lnTo>
                  <a:lnTo>
                    <a:pt x="2572805" y="1044564"/>
                  </a:lnTo>
                  <a:lnTo>
                    <a:pt x="2587252" y="1004147"/>
                  </a:lnTo>
                  <a:lnTo>
                    <a:pt x="2592324" y="960119"/>
                  </a:lnTo>
                  <a:lnTo>
                    <a:pt x="2592324" y="192024"/>
                  </a:lnTo>
                  <a:lnTo>
                    <a:pt x="2587252" y="147996"/>
                  </a:lnTo>
                  <a:lnTo>
                    <a:pt x="2572805" y="107579"/>
                  </a:lnTo>
                  <a:lnTo>
                    <a:pt x="2550136" y="71925"/>
                  </a:lnTo>
                  <a:lnTo>
                    <a:pt x="2520398" y="42187"/>
                  </a:lnTo>
                  <a:lnTo>
                    <a:pt x="2484744" y="19518"/>
                  </a:lnTo>
                  <a:lnTo>
                    <a:pt x="2444327" y="5071"/>
                  </a:lnTo>
                  <a:lnTo>
                    <a:pt x="2400300" y="0"/>
                  </a:lnTo>
                  <a:close/>
                </a:path>
              </a:pathLst>
            </a:custGeom>
            <a:solidFill>
              <a:srgbClr val="EDE4FF"/>
            </a:solidFill>
          </p:spPr>
          <p:txBody>
            <a:bodyPr wrap="square" lIns="0" tIns="0" rIns="0" bIns="0" rtlCol="0"/>
            <a:lstStyle/>
            <a:p>
              <a:endParaRPr/>
            </a:p>
          </p:txBody>
        </p:sp>
        <p:sp>
          <p:nvSpPr>
            <p:cNvPr id="22" name="object 22"/>
            <p:cNvSpPr/>
            <p:nvPr/>
          </p:nvSpPr>
          <p:spPr>
            <a:xfrm>
              <a:off x="397002" y="2349246"/>
              <a:ext cx="2592705" cy="1152525"/>
            </a:xfrm>
            <a:custGeom>
              <a:avLst/>
              <a:gdLst/>
              <a:ahLst/>
              <a:cxnLst/>
              <a:rect l="l" t="t" r="r" b="b"/>
              <a:pathLst>
                <a:path w="2592705" h="1152525">
                  <a:moveTo>
                    <a:pt x="0" y="192024"/>
                  </a:moveTo>
                  <a:lnTo>
                    <a:pt x="5071" y="147996"/>
                  </a:lnTo>
                  <a:lnTo>
                    <a:pt x="19518" y="107579"/>
                  </a:lnTo>
                  <a:lnTo>
                    <a:pt x="42187" y="71925"/>
                  </a:lnTo>
                  <a:lnTo>
                    <a:pt x="71925" y="42187"/>
                  </a:lnTo>
                  <a:lnTo>
                    <a:pt x="107579" y="19518"/>
                  </a:lnTo>
                  <a:lnTo>
                    <a:pt x="147996" y="5071"/>
                  </a:lnTo>
                  <a:lnTo>
                    <a:pt x="192024" y="0"/>
                  </a:lnTo>
                  <a:lnTo>
                    <a:pt x="2400300" y="0"/>
                  </a:lnTo>
                  <a:lnTo>
                    <a:pt x="2444327" y="5071"/>
                  </a:lnTo>
                  <a:lnTo>
                    <a:pt x="2484744" y="19518"/>
                  </a:lnTo>
                  <a:lnTo>
                    <a:pt x="2520398" y="42187"/>
                  </a:lnTo>
                  <a:lnTo>
                    <a:pt x="2550136" y="71925"/>
                  </a:lnTo>
                  <a:lnTo>
                    <a:pt x="2572805" y="107579"/>
                  </a:lnTo>
                  <a:lnTo>
                    <a:pt x="2587252" y="147996"/>
                  </a:lnTo>
                  <a:lnTo>
                    <a:pt x="2592324" y="192024"/>
                  </a:lnTo>
                  <a:lnTo>
                    <a:pt x="2592324" y="960119"/>
                  </a:lnTo>
                  <a:lnTo>
                    <a:pt x="2587252" y="1004147"/>
                  </a:lnTo>
                  <a:lnTo>
                    <a:pt x="2572805" y="1044564"/>
                  </a:lnTo>
                  <a:lnTo>
                    <a:pt x="2550136" y="1080218"/>
                  </a:lnTo>
                  <a:lnTo>
                    <a:pt x="2520398" y="1109956"/>
                  </a:lnTo>
                  <a:lnTo>
                    <a:pt x="2484744" y="1132625"/>
                  </a:lnTo>
                  <a:lnTo>
                    <a:pt x="2444327" y="1147072"/>
                  </a:lnTo>
                  <a:lnTo>
                    <a:pt x="2400300" y="1152143"/>
                  </a:lnTo>
                  <a:lnTo>
                    <a:pt x="192024" y="1152143"/>
                  </a:lnTo>
                  <a:lnTo>
                    <a:pt x="147996" y="1147072"/>
                  </a:lnTo>
                  <a:lnTo>
                    <a:pt x="107579" y="1132625"/>
                  </a:lnTo>
                  <a:lnTo>
                    <a:pt x="71925" y="1109956"/>
                  </a:lnTo>
                  <a:lnTo>
                    <a:pt x="42187" y="1080218"/>
                  </a:lnTo>
                  <a:lnTo>
                    <a:pt x="19518" y="1044564"/>
                  </a:lnTo>
                  <a:lnTo>
                    <a:pt x="5071" y="1004147"/>
                  </a:lnTo>
                  <a:lnTo>
                    <a:pt x="0" y="960119"/>
                  </a:lnTo>
                  <a:lnTo>
                    <a:pt x="0" y="192024"/>
                  </a:lnTo>
                  <a:close/>
                </a:path>
              </a:pathLst>
            </a:custGeom>
            <a:ln w="25908">
              <a:solidFill>
                <a:srgbClr val="4F1F76"/>
              </a:solidFill>
            </a:ln>
          </p:spPr>
          <p:txBody>
            <a:bodyPr wrap="square" lIns="0" tIns="0" rIns="0" bIns="0" rtlCol="0"/>
            <a:lstStyle/>
            <a:p>
              <a:endParaRPr/>
            </a:p>
          </p:txBody>
        </p:sp>
      </p:grpSp>
      <p:sp>
        <p:nvSpPr>
          <p:cNvPr id="23" name="object 23"/>
          <p:cNvSpPr txBox="1"/>
          <p:nvPr/>
        </p:nvSpPr>
        <p:spPr>
          <a:xfrm>
            <a:off x="542036" y="2357705"/>
            <a:ext cx="2297430" cy="843821"/>
          </a:xfrm>
          <a:prstGeom prst="rect">
            <a:avLst/>
          </a:prstGeom>
        </p:spPr>
        <p:txBody>
          <a:bodyPr vert="horz" wrap="square" lIns="0" tIns="12700" rIns="0" bIns="0" rtlCol="0">
            <a:spAutoFit/>
          </a:bodyPr>
          <a:lstStyle/>
          <a:p>
            <a:pPr marL="12700" marR="5080" indent="-635" algn="ctr">
              <a:lnSpc>
                <a:spcPct val="100000"/>
              </a:lnSpc>
              <a:spcBef>
                <a:spcPts val="100"/>
              </a:spcBef>
            </a:pPr>
            <a:r>
              <a:rPr sz="1800" b="1" dirty="0">
                <a:solidFill>
                  <a:srgbClr val="491F6A"/>
                </a:solidFill>
                <a:latin typeface="Trebuchet MS"/>
                <a:cs typeface="Trebuchet MS"/>
              </a:rPr>
              <a:t>Выставочная</a:t>
            </a:r>
            <a:r>
              <a:rPr sz="1800" b="1" spc="-130" dirty="0">
                <a:solidFill>
                  <a:srgbClr val="491F6A"/>
                </a:solidFill>
                <a:latin typeface="Trebuchet MS"/>
                <a:cs typeface="Trebuchet MS"/>
              </a:rPr>
              <a:t> </a:t>
            </a:r>
            <a:r>
              <a:rPr sz="1800" b="1" spc="-10">
                <a:solidFill>
                  <a:srgbClr val="491F6A"/>
                </a:solidFill>
                <a:latin typeface="Trebuchet MS"/>
                <a:cs typeface="Trebuchet MS"/>
              </a:rPr>
              <a:t>среда </a:t>
            </a:r>
            <a:r>
              <a:rPr sz="1800" b="1" smtClean="0">
                <a:solidFill>
                  <a:srgbClr val="491F6A"/>
                </a:solidFill>
                <a:latin typeface="Trebuchet MS"/>
                <a:cs typeface="Trebuchet MS"/>
              </a:rPr>
              <a:t>для</a:t>
            </a:r>
            <a:r>
              <a:rPr sz="1800" b="1" spc="-55" smtClean="0">
                <a:solidFill>
                  <a:srgbClr val="491F6A"/>
                </a:solidFill>
                <a:latin typeface="Trebuchet MS"/>
                <a:cs typeface="Trebuchet MS"/>
              </a:rPr>
              <a:t> </a:t>
            </a:r>
            <a:r>
              <a:rPr sz="1800" b="1" spc="-10" dirty="0">
                <a:solidFill>
                  <a:srgbClr val="491F6A"/>
                </a:solidFill>
                <a:latin typeface="Trebuchet MS"/>
                <a:cs typeface="Trebuchet MS"/>
              </a:rPr>
              <a:t>самовыражения </a:t>
            </a:r>
            <a:r>
              <a:rPr sz="1800" b="1" dirty="0">
                <a:solidFill>
                  <a:srgbClr val="491F6A"/>
                </a:solidFill>
                <a:latin typeface="Trebuchet MS"/>
                <a:cs typeface="Trebuchet MS"/>
              </a:rPr>
              <a:t>и</a:t>
            </a:r>
            <a:r>
              <a:rPr sz="1800" b="1" spc="-20" dirty="0">
                <a:solidFill>
                  <a:srgbClr val="491F6A"/>
                </a:solidFill>
                <a:latin typeface="Trebuchet MS"/>
                <a:cs typeface="Trebuchet MS"/>
              </a:rPr>
              <a:t> </a:t>
            </a:r>
            <a:r>
              <a:rPr sz="1800" b="1" spc="-10" dirty="0">
                <a:solidFill>
                  <a:srgbClr val="491F6A"/>
                </a:solidFill>
                <a:latin typeface="Trebuchet MS"/>
                <a:cs typeface="Trebuchet MS"/>
              </a:rPr>
              <a:t>творчества</a:t>
            </a:r>
            <a:endParaRPr sz="1800">
              <a:latin typeface="Trebuchet MS"/>
              <a:cs typeface="Trebuchet MS"/>
            </a:endParaRPr>
          </a:p>
        </p:txBody>
      </p:sp>
      <p:grpSp>
        <p:nvGrpSpPr>
          <p:cNvPr id="20" name="object 24"/>
          <p:cNvGrpSpPr/>
          <p:nvPr/>
        </p:nvGrpSpPr>
        <p:grpSpPr>
          <a:xfrm>
            <a:off x="5783516" y="2409382"/>
            <a:ext cx="2618740" cy="1105535"/>
            <a:chOff x="5783516" y="2409380"/>
            <a:chExt cx="2618740" cy="1105535"/>
          </a:xfrm>
        </p:grpSpPr>
        <p:sp>
          <p:nvSpPr>
            <p:cNvPr id="25" name="object 25"/>
            <p:cNvSpPr/>
            <p:nvPr/>
          </p:nvSpPr>
          <p:spPr>
            <a:xfrm>
              <a:off x="5796533" y="2422397"/>
              <a:ext cx="2592705" cy="1079500"/>
            </a:xfrm>
            <a:custGeom>
              <a:avLst/>
              <a:gdLst/>
              <a:ahLst/>
              <a:cxnLst/>
              <a:rect l="l" t="t" r="r" b="b"/>
              <a:pathLst>
                <a:path w="2592704" h="1079500">
                  <a:moveTo>
                    <a:pt x="2412491" y="0"/>
                  </a:moveTo>
                  <a:lnTo>
                    <a:pt x="179831" y="0"/>
                  </a:lnTo>
                  <a:lnTo>
                    <a:pt x="132027" y="6424"/>
                  </a:lnTo>
                  <a:lnTo>
                    <a:pt x="89069" y="24553"/>
                  </a:lnTo>
                  <a:lnTo>
                    <a:pt x="52673" y="52673"/>
                  </a:lnTo>
                  <a:lnTo>
                    <a:pt x="24553" y="89069"/>
                  </a:lnTo>
                  <a:lnTo>
                    <a:pt x="6424" y="132027"/>
                  </a:lnTo>
                  <a:lnTo>
                    <a:pt x="0" y="179831"/>
                  </a:lnTo>
                  <a:lnTo>
                    <a:pt x="0" y="899160"/>
                  </a:lnTo>
                  <a:lnTo>
                    <a:pt x="6424" y="946964"/>
                  </a:lnTo>
                  <a:lnTo>
                    <a:pt x="24553" y="989922"/>
                  </a:lnTo>
                  <a:lnTo>
                    <a:pt x="52673" y="1026318"/>
                  </a:lnTo>
                  <a:lnTo>
                    <a:pt x="89069" y="1054438"/>
                  </a:lnTo>
                  <a:lnTo>
                    <a:pt x="132027" y="1072567"/>
                  </a:lnTo>
                  <a:lnTo>
                    <a:pt x="179831" y="1078991"/>
                  </a:lnTo>
                  <a:lnTo>
                    <a:pt x="2412491" y="1078991"/>
                  </a:lnTo>
                  <a:lnTo>
                    <a:pt x="2460296" y="1072567"/>
                  </a:lnTo>
                  <a:lnTo>
                    <a:pt x="2503254" y="1054438"/>
                  </a:lnTo>
                  <a:lnTo>
                    <a:pt x="2539650" y="1026318"/>
                  </a:lnTo>
                  <a:lnTo>
                    <a:pt x="2567770" y="989922"/>
                  </a:lnTo>
                  <a:lnTo>
                    <a:pt x="2585899" y="946964"/>
                  </a:lnTo>
                  <a:lnTo>
                    <a:pt x="2592323" y="899160"/>
                  </a:lnTo>
                  <a:lnTo>
                    <a:pt x="2592323" y="179831"/>
                  </a:lnTo>
                  <a:lnTo>
                    <a:pt x="2585899" y="132027"/>
                  </a:lnTo>
                  <a:lnTo>
                    <a:pt x="2567770" y="89069"/>
                  </a:lnTo>
                  <a:lnTo>
                    <a:pt x="2539650" y="52673"/>
                  </a:lnTo>
                  <a:lnTo>
                    <a:pt x="2503254" y="24553"/>
                  </a:lnTo>
                  <a:lnTo>
                    <a:pt x="2460296" y="6424"/>
                  </a:lnTo>
                  <a:lnTo>
                    <a:pt x="2412491" y="0"/>
                  </a:lnTo>
                  <a:close/>
                </a:path>
              </a:pathLst>
            </a:custGeom>
            <a:solidFill>
              <a:srgbClr val="EDE4FF"/>
            </a:solidFill>
          </p:spPr>
          <p:txBody>
            <a:bodyPr wrap="square" lIns="0" tIns="0" rIns="0" bIns="0" rtlCol="0"/>
            <a:lstStyle/>
            <a:p>
              <a:endParaRPr/>
            </a:p>
          </p:txBody>
        </p:sp>
        <p:sp>
          <p:nvSpPr>
            <p:cNvPr id="26" name="object 26"/>
            <p:cNvSpPr/>
            <p:nvPr/>
          </p:nvSpPr>
          <p:spPr>
            <a:xfrm>
              <a:off x="5796533" y="2422397"/>
              <a:ext cx="2592705" cy="1079500"/>
            </a:xfrm>
            <a:custGeom>
              <a:avLst/>
              <a:gdLst/>
              <a:ahLst/>
              <a:cxnLst/>
              <a:rect l="l" t="t" r="r" b="b"/>
              <a:pathLst>
                <a:path w="2592704" h="1079500">
                  <a:moveTo>
                    <a:pt x="0" y="179831"/>
                  </a:moveTo>
                  <a:lnTo>
                    <a:pt x="6424" y="132027"/>
                  </a:lnTo>
                  <a:lnTo>
                    <a:pt x="24553" y="89069"/>
                  </a:lnTo>
                  <a:lnTo>
                    <a:pt x="52673" y="52673"/>
                  </a:lnTo>
                  <a:lnTo>
                    <a:pt x="89069" y="24553"/>
                  </a:lnTo>
                  <a:lnTo>
                    <a:pt x="132027" y="6424"/>
                  </a:lnTo>
                  <a:lnTo>
                    <a:pt x="179831" y="0"/>
                  </a:lnTo>
                  <a:lnTo>
                    <a:pt x="2412491" y="0"/>
                  </a:lnTo>
                  <a:lnTo>
                    <a:pt x="2460296" y="6424"/>
                  </a:lnTo>
                  <a:lnTo>
                    <a:pt x="2503254" y="24553"/>
                  </a:lnTo>
                  <a:lnTo>
                    <a:pt x="2539650" y="52673"/>
                  </a:lnTo>
                  <a:lnTo>
                    <a:pt x="2567770" y="89069"/>
                  </a:lnTo>
                  <a:lnTo>
                    <a:pt x="2585899" y="132027"/>
                  </a:lnTo>
                  <a:lnTo>
                    <a:pt x="2592323" y="179831"/>
                  </a:lnTo>
                  <a:lnTo>
                    <a:pt x="2592323" y="899160"/>
                  </a:lnTo>
                  <a:lnTo>
                    <a:pt x="2585899" y="946964"/>
                  </a:lnTo>
                  <a:lnTo>
                    <a:pt x="2567770" y="989922"/>
                  </a:lnTo>
                  <a:lnTo>
                    <a:pt x="2539650" y="1026318"/>
                  </a:lnTo>
                  <a:lnTo>
                    <a:pt x="2503254" y="1054438"/>
                  </a:lnTo>
                  <a:lnTo>
                    <a:pt x="2460296" y="1072567"/>
                  </a:lnTo>
                  <a:lnTo>
                    <a:pt x="2412491" y="1078991"/>
                  </a:lnTo>
                  <a:lnTo>
                    <a:pt x="179831" y="1078991"/>
                  </a:lnTo>
                  <a:lnTo>
                    <a:pt x="132027" y="1072567"/>
                  </a:lnTo>
                  <a:lnTo>
                    <a:pt x="89069" y="1054438"/>
                  </a:lnTo>
                  <a:lnTo>
                    <a:pt x="52673" y="1026318"/>
                  </a:lnTo>
                  <a:lnTo>
                    <a:pt x="24553" y="989922"/>
                  </a:lnTo>
                  <a:lnTo>
                    <a:pt x="6424" y="946964"/>
                  </a:lnTo>
                  <a:lnTo>
                    <a:pt x="0" y="899160"/>
                  </a:lnTo>
                  <a:lnTo>
                    <a:pt x="0" y="179831"/>
                  </a:lnTo>
                  <a:close/>
                </a:path>
              </a:pathLst>
            </a:custGeom>
            <a:ln w="25908">
              <a:solidFill>
                <a:srgbClr val="4F1F76"/>
              </a:solidFill>
            </a:ln>
          </p:spPr>
          <p:txBody>
            <a:bodyPr wrap="square" lIns="0" tIns="0" rIns="0" bIns="0" rtlCol="0"/>
            <a:lstStyle/>
            <a:p>
              <a:endParaRPr/>
            </a:p>
          </p:txBody>
        </p:sp>
      </p:grpSp>
      <p:sp>
        <p:nvSpPr>
          <p:cNvPr id="27" name="object 27"/>
          <p:cNvSpPr txBox="1"/>
          <p:nvPr/>
        </p:nvSpPr>
        <p:spPr>
          <a:xfrm>
            <a:off x="6082667" y="2531491"/>
            <a:ext cx="2019935" cy="843821"/>
          </a:xfrm>
          <a:prstGeom prst="rect">
            <a:avLst/>
          </a:prstGeom>
        </p:spPr>
        <p:txBody>
          <a:bodyPr vert="horz" wrap="square" lIns="0" tIns="12700" rIns="0" bIns="0" rtlCol="0">
            <a:spAutoFit/>
          </a:bodyPr>
          <a:lstStyle/>
          <a:p>
            <a:pPr marL="12700" marR="5080" algn="ctr">
              <a:lnSpc>
                <a:spcPct val="100000"/>
              </a:lnSpc>
              <a:spcBef>
                <a:spcPts val="100"/>
              </a:spcBef>
            </a:pPr>
            <a:r>
              <a:rPr sz="1800" b="1" dirty="0">
                <a:solidFill>
                  <a:srgbClr val="491F6A"/>
                </a:solidFill>
                <a:latin typeface="Trebuchet MS"/>
                <a:cs typeface="Trebuchet MS"/>
              </a:rPr>
              <a:t>Пространство</a:t>
            </a:r>
            <a:r>
              <a:rPr sz="1800" b="1" spc="-40" dirty="0">
                <a:solidFill>
                  <a:srgbClr val="491F6A"/>
                </a:solidFill>
                <a:latin typeface="Trebuchet MS"/>
                <a:cs typeface="Trebuchet MS"/>
              </a:rPr>
              <a:t> </a:t>
            </a:r>
            <a:r>
              <a:rPr sz="1800" b="1" spc="-25" dirty="0">
                <a:solidFill>
                  <a:srgbClr val="491F6A"/>
                </a:solidFill>
                <a:latin typeface="Trebuchet MS"/>
                <a:cs typeface="Trebuchet MS"/>
              </a:rPr>
              <a:t>для </a:t>
            </a:r>
            <a:r>
              <a:rPr sz="1800" b="1" dirty="0">
                <a:solidFill>
                  <a:srgbClr val="491F6A"/>
                </a:solidFill>
                <a:latin typeface="Trebuchet MS"/>
                <a:cs typeface="Trebuchet MS"/>
              </a:rPr>
              <a:t>уединения</a:t>
            </a:r>
            <a:r>
              <a:rPr sz="1800" b="1" spc="-80" dirty="0">
                <a:solidFill>
                  <a:srgbClr val="491F6A"/>
                </a:solidFill>
                <a:latin typeface="Trebuchet MS"/>
                <a:cs typeface="Trebuchet MS"/>
              </a:rPr>
              <a:t> </a:t>
            </a:r>
            <a:r>
              <a:rPr sz="1800" b="1" spc="-50" dirty="0">
                <a:solidFill>
                  <a:srgbClr val="491F6A"/>
                </a:solidFill>
                <a:latin typeface="Trebuchet MS"/>
                <a:cs typeface="Trebuchet MS"/>
              </a:rPr>
              <a:t>и </a:t>
            </a:r>
            <a:r>
              <a:rPr sz="1800" b="1" spc="-10" dirty="0">
                <a:solidFill>
                  <a:srgbClr val="491F6A"/>
                </a:solidFill>
                <a:latin typeface="Trebuchet MS"/>
                <a:cs typeface="Trebuchet MS"/>
              </a:rPr>
              <a:t>взаимодействия</a:t>
            </a:r>
            <a:endParaRPr sz="1800">
              <a:latin typeface="Trebuchet MS"/>
              <a:cs typeface="Trebuchet MS"/>
            </a:endParaRPr>
          </a:p>
        </p:txBody>
      </p:sp>
      <p:grpSp>
        <p:nvGrpSpPr>
          <p:cNvPr id="24" name="object 28"/>
          <p:cNvGrpSpPr/>
          <p:nvPr/>
        </p:nvGrpSpPr>
        <p:grpSpPr>
          <a:xfrm>
            <a:off x="2974848" y="2243341"/>
            <a:ext cx="2903220" cy="783591"/>
            <a:chOff x="2974848" y="2243340"/>
            <a:chExt cx="2903220" cy="783590"/>
          </a:xfrm>
        </p:grpSpPr>
        <p:pic>
          <p:nvPicPr>
            <p:cNvPr id="29" name="object 29"/>
            <p:cNvPicPr/>
            <p:nvPr/>
          </p:nvPicPr>
          <p:blipFill>
            <a:blip r:embed="rId5" cstate="print"/>
            <a:stretch>
              <a:fillRect/>
            </a:stretch>
          </p:blipFill>
          <p:spPr>
            <a:xfrm>
              <a:off x="2974848" y="2243340"/>
              <a:ext cx="1569720" cy="783323"/>
            </a:xfrm>
            <a:prstGeom prst="rect">
              <a:avLst/>
            </a:prstGeom>
          </p:spPr>
        </p:pic>
        <p:sp>
          <p:nvSpPr>
            <p:cNvPr id="30" name="object 30"/>
            <p:cNvSpPr/>
            <p:nvPr/>
          </p:nvSpPr>
          <p:spPr>
            <a:xfrm>
              <a:off x="3132582" y="2265680"/>
              <a:ext cx="1373505" cy="603885"/>
            </a:xfrm>
            <a:custGeom>
              <a:avLst/>
              <a:gdLst/>
              <a:ahLst/>
              <a:cxnLst/>
              <a:rect l="l" t="t" r="r" b="b"/>
              <a:pathLst>
                <a:path w="1373504" h="603885">
                  <a:moveTo>
                    <a:pt x="79756" y="491490"/>
                  </a:moveTo>
                  <a:lnTo>
                    <a:pt x="71628" y="492633"/>
                  </a:lnTo>
                  <a:lnTo>
                    <a:pt x="0" y="588010"/>
                  </a:lnTo>
                  <a:lnTo>
                    <a:pt x="111251" y="602488"/>
                  </a:lnTo>
                  <a:lnTo>
                    <a:pt x="118237" y="603504"/>
                  </a:lnTo>
                  <a:lnTo>
                    <a:pt x="124841" y="598424"/>
                  </a:lnTo>
                  <a:lnTo>
                    <a:pt x="125888" y="590042"/>
                  </a:lnTo>
                  <a:lnTo>
                    <a:pt x="28701" y="590042"/>
                  </a:lnTo>
                  <a:lnTo>
                    <a:pt x="18542" y="566166"/>
                  </a:lnTo>
                  <a:lnTo>
                    <a:pt x="62741" y="547554"/>
                  </a:lnTo>
                  <a:lnTo>
                    <a:pt x="88011" y="513842"/>
                  </a:lnTo>
                  <a:lnTo>
                    <a:pt x="92329" y="508127"/>
                  </a:lnTo>
                  <a:lnTo>
                    <a:pt x="91186" y="499999"/>
                  </a:lnTo>
                  <a:lnTo>
                    <a:pt x="85470" y="495681"/>
                  </a:lnTo>
                  <a:lnTo>
                    <a:pt x="79756" y="491490"/>
                  </a:lnTo>
                  <a:close/>
                </a:path>
                <a:path w="1373504" h="603885">
                  <a:moveTo>
                    <a:pt x="62741" y="547554"/>
                  </a:moveTo>
                  <a:lnTo>
                    <a:pt x="18542" y="566166"/>
                  </a:lnTo>
                  <a:lnTo>
                    <a:pt x="28701" y="590042"/>
                  </a:lnTo>
                  <a:lnTo>
                    <a:pt x="38653" y="585851"/>
                  </a:lnTo>
                  <a:lnTo>
                    <a:pt x="34036" y="585851"/>
                  </a:lnTo>
                  <a:lnTo>
                    <a:pt x="25273" y="565150"/>
                  </a:lnTo>
                  <a:lnTo>
                    <a:pt x="49552" y="565150"/>
                  </a:lnTo>
                  <a:lnTo>
                    <a:pt x="62741" y="547554"/>
                  </a:lnTo>
                  <a:close/>
                </a:path>
                <a:path w="1373504" h="603885">
                  <a:moveTo>
                    <a:pt x="72984" y="571393"/>
                  </a:moveTo>
                  <a:lnTo>
                    <a:pt x="28701" y="590042"/>
                  </a:lnTo>
                  <a:lnTo>
                    <a:pt x="125888" y="590042"/>
                  </a:lnTo>
                  <a:lnTo>
                    <a:pt x="126618" y="584200"/>
                  </a:lnTo>
                  <a:lnTo>
                    <a:pt x="121666" y="577723"/>
                  </a:lnTo>
                  <a:lnTo>
                    <a:pt x="72984" y="571393"/>
                  </a:lnTo>
                  <a:close/>
                </a:path>
                <a:path w="1373504" h="603885">
                  <a:moveTo>
                    <a:pt x="25273" y="565150"/>
                  </a:moveTo>
                  <a:lnTo>
                    <a:pt x="34036" y="585851"/>
                  </a:lnTo>
                  <a:lnTo>
                    <a:pt x="47383" y="568043"/>
                  </a:lnTo>
                  <a:lnTo>
                    <a:pt x="25273" y="565150"/>
                  </a:lnTo>
                  <a:close/>
                </a:path>
                <a:path w="1373504" h="603885">
                  <a:moveTo>
                    <a:pt x="47383" y="568043"/>
                  </a:moveTo>
                  <a:lnTo>
                    <a:pt x="34036" y="585851"/>
                  </a:lnTo>
                  <a:lnTo>
                    <a:pt x="38653" y="585851"/>
                  </a:lnTo>
                  <a:lnTo>
                    <a:pt x="72984" y="571393"/>
                  </a:lnTo>
                  <a:lnTo>
                    <a:pt x="47383" y="568043"/>
                  </a:lnTo>
                  <a:close/>
                </a:path>
                <a:path w="1373504" h="603885">
                  <a:moveTo>
                    <a:pt x="1363091" y="0"/>
                  </a:moveTo>
                  <a:lnTo>
                    <a:pt x="62741" y="547554"/>
                  </a:lnTo>
                  <a:lnTo>
                    <a:pt x="47383" y="568043"/>
                  </a:lnTo>
                  <a:lnTo>
                    <a:pt x="72984" y="571393"/>
                  </a:lnTo>
                  <a:lnTo>
                    <a:pt x="1373123" y="23875"/>
                  </a:lnTo>
                  <a:lnTo>
                    <a:pt x="1363091" y="0"/>
                  </a:lnTo>
                  <a:close/>
                </a:path>
                <a:path w="1373504" h="603885">
                  <a:moveTo>
                    <a:pt x="49552" y="565150"/>
                  </a:moveTo>
                  <a:lnTo>
                    <a:pt x="25273" y="565150"/>
                  </a:lnTo>
                  <a:lnTo>
                    <a:pt x="47383" y="568043"/>
                  </a:lnTo>
                  <a:lnTo>
                    <a:pt x="49552" y="565150"/>
                  </a:lnTo>
                  <a:close/>
                </a:path>
              </a:pathLst>
            </a:custGeom>
            <a:solidFill>
              <a:srgbClr val="57257D"/>
            </a:solidFill>
          </p:spPr>
          <p:txBody>
            <a:bodyPr wrap="square" lIns="0" tIns="0" rIns="0" bIns="0" rtlCol="0"/>
            <a:lstStyle/>
            <a:p>
              <a:endParaRPr/>
            </a:p>
          </p:txBody>
        </p:sp>
        <p:pic>
          <p:nvPicPr>
            <p:cNvPr id="31" name="object 31"/>
            <p:cNvPicPr/>
            <p:nvPr/>
          </p:nvPicPr>
          <p:blipFill>
            <a:blip r:embed="rId6" cstate="print"/>
            <a:stretch>
              <a:fillRect/>
            </a:stretch>
          </p:blipFill>
          <p:spPr>
            <a:xfrm>
              <a:off x="4453128" y="2243340"/>
              <a:ext cx="1424939" cy="783323"/>
            </a:xfrm>
            <a:prstGeom prst="rect">
              <a:avLst/>
            </a:prstGeom>
          </p:spPr>
        </p:pic>
        <p:sp>
          <p:nvSpPr>
            <p:cNvPr id="32" name="object 32"/>
            <p:cNvSpPr/>
            <p:nvPr/>
          </p:nvSpPr>
          <p:spPr>
            <a:xfrm>
              <a:off x="4495673" y="2265934"/>
              <a:ext cx="1229995" cy="598805"/>
            </a:xfrm>
            <a:custGeom>
              <a:avLst/>
              <a:gdLst/>
              <a:ahLst/>
              <a:cxnLst/>
              <a:rect l="l" t="t" r="r" b="b"/>
              <a:pathLst>
                <a:path w="1229995" h="598805">
                  <a:moveTo>
                    <a:pt x="1157591" y="568131"/>
                  </a:moveTo>
                  <a:lnTo>
                    <a:pt x="1108455" y="572515"/>
                  </a:lnTo>
                  <a:lnTo>
                    <a:pt x="1103249" y="578738"/>
                  </a:lnTo>
                  <a:lnTo>
                    <a:pt x="1104518" y="592963"/>
                  </a:lnTo>
                  <a:lnTo>
                    <a:pt x="1110741" y="598296"/>
                  </a:lnTo>
                  <a:lnTo>
                    <a:pt x="1221020" y="588517"/>
                  </a:lnTo>
                  <a:lnTo>
                    <a:pt x="1200912" y="588517"/>
                  </a:lnTo>
                  <a:lnTo>
                    <a:pt x="1157591" y="568131"/>
                  </a:lnTo>
                  <a:close/>
                </a:path>
                <a:path w="1229995" h="598805">
                  <a:moveTo>
                    <a:pt x="1183078" y="565856"/>
                  </a:moveTo>
                  <a:lnTo>
                    <a:pt x="1157591" y="568131"/>
                  </a:lnTo>
                  <a:lnTo>
                    <a:pt x="1200912" y="588517"/>
                  </a:lnTo>
                  <a:lnTo>
                    <a:pt x="1202953" y="584200"/>
                  </a:lnTo>
                  <a:lnTo>
                    <a:pt x="1195704" y="584200"/>
                  </a:lnTo>
                  <a:lnTo>
                    <a:pt x="1183078" y="565856"/>
                  </a:lnTo>
                  <a:close/>
                </a:path>
                <a:path w="1229995" h="598805">
                  <a:moveTo>
                    <a:pt x="1153922" y="487933"/>
                  </a:moveTo>
                  <a:lnTo>
                    <a:pt x="1148079" y="491998"/>
                  </a:lnTo>
                  <a:lnTo>
                    <a:pt x="1142111" y="496062"/>
                  </a:lnTo>
                  <a:lnTo>
                    <a:pt x="1140587" y="504189"/>
                  </a:lnTo>
                  <a:lnTo>
                    <a:pt x="1144651" y="510031"/>
                  </a:lnTo>
                  <a:lnTo>
                    <a:pt x="1168521" y="544709"/>
                  </a:lnTo>
                  <a:lnTo>
                    <a:pt x="1211961" y="565150"/>
                  </a:lnTo>
                  <a:lnTo>
                    <a:pt x="1200912" y="588517"/>
                  </a:lnTo>
                  <a:lnTo>
                    <a:pt x="1221020" y="588517"/>
                  </a:lnTo>
                  <a:lnTo>
                    <a:pt x="1229614" y="587755"/>
                  </a:lnTo>
                  <a:lnTo>
                    <a:pt x="1165987" y="495300"/>
                  </a:lnTo>
                  <a:lnTo>
                    <a:pt x="1161923" y="489457"/>
                  </a:lnTo>
                  <a:lnTo>
                    <a:pt x="1153922" y="487933"/>
                  </a:lnTo>
                  <a:close/>
                </a:path>
                <a:path w="1229995" h="598805">
                  <a:moveTo>
                    <a:pt x="1205229" y="563879"/>
                  </a:moveTo>
                  <a:lnTo>
                    <a:pt x="1183078" y="565856"/>
                  </a:lnTo>
                  <a:lnTo>
                    <a:pt x="1195704" y="584200"/>
                  </a:lnTo>
                  <a:lnTo>
                    <a:pt x="1205229" y="563879"/>
                  </a:lnTo>
                  <a:close/>
                </a:path>
                <a:path w="1229995" h="598805">
                  <a:moveTo>
                    <a:pt x="1209262" y="563879"/>
                  </a:moveTo>
                  <a:lnTo>
                    <a:pt x="1205229" y="563879"/>
                  </a:lnTo>
                  <a:lnTo>
                    <a:pt x="1195704" y="584200"/>
                  </a:lnTo>
                  <a:lnTo>
                    <a:pt x="1202953" y="584200"/>
                  </a:lnTo>
                  <a:lnTo>
                    <a:pt x="1211961" y="565150"/>
                  </a:lnTo>
                  <a:lnTo>
                    <a:pt x="1209262" y="563879"/>
                  </a:lnTo>
                  <a:close/>
                </a:path>
                <a:path w="1229995" h="598805">
                  <a:moveTo>
                    <a:pt x="10922" y="0"/>
                  </a:moveTo>
                  <a:lnTo>
                    <a:pt x="0" y="23367"/>
                  </a:lnTo>
                  <a:lnTo>
                    <a:pt x="1157591" y="568131"/>
                  </a:lnTo>
                  <a:lnTo>
                    <a:pt x="1183078" y="565856"/>
                  </a:lnTo>
                  <a:lnTo>
                    <a:pt x="1168521" y="544709"/>
                  </a:lnTo>
                  <a:lnTo>
                    <a:pt x="10922" y="0"/>
                  </a:lnTo>
                  <a:close/>
                </a:path>
                <a:path w="1229995" h="598805">
                  <a:moveTo>
                    <a:pt x="1168521" y="544709"/>
                  </a:moveTo>
                  <a:lnTo>
                    <a:pt x="1183078" y="565856"/>
                  </a:lnTo>
                  <a:lnTo>
                    <a:pt x="1205229" y="563879"/>
                  </a:lnTo>
                  <a:lnTo>
                    <a:pt x="1209262" y="563879"/>
                  </a:lnTo>
                  <a:lnTo>
                    <a:pt x="1168521" y="544709"/>
                  </a:lnTo>
                  <a:close/>
                </a:path>
              </a:pathLst>
            </a:custGeom>
            <a:solidFill>
              <a:srgbClr val="57257D"/>
            </a:solidFill>
          </p:spPr>
          <p:txBody>
            <a:bodyPr wrap="square" lIns="0" tIns="0" rIns="0" bIns="0" rtlCol="0"/>
            <a:lstStyle/>
            <a:p>
              <a:endParaRPr/>
            </a:p>
          </p:txBody>
        </p:sp>
      </p:grpSp>
      <p:grpSp>
        <p:nvGrpSpPr>
          <p:cNvPr id="28" name="object 34"/>
          <p:cNvGrpSpPr/>
          <p:nvPr/>
        </p:nvGrpSpPr>
        <p:grpSpPr>
          <a:xfrm>
            <a:off x="96011" y="3704845"/>
            <a:ext cx="2330450" cy="601980"/>
            <a:chOff x="96011" y="3704844"/>
            <a:chExt cx="2330450" cy="601980"/>
          </a:xfrm>
        </p:grpSpPr>
        <p:sp>
          <p:nvSpPr>
            <p:cNvPr id="35" name="object 35"/>
            <p:cNvSpPr/>
            <p:nvPr/>
          </p:nvSpPr>
          <p:spPr>
            <a:xfrm>
              <a:off x="108965" y="3717798"/>
              <a:ext cx="2304415" cy="576580"/>
            </a:xfrm>
            <a:custGeom>
              <a:avLst/>
              <a:gdLst/>
              <a:ahLst/>
              <a:cxnLst/>
              <a:rect l="l" t="t" r="r" b="b"/>
              <a:pathLst>
                <a:path w="2304415" h="576579">
                  <a:moveTo>
                    <a:pt x="2208276" y="0"/>
                  </a:moveTo>
                  <a:lnTo>
                    <a:pt x="96012" y="0"/>
                  </a:lnTo>
                  <a:lnTo>
                    <a:pt x="58641" y="7536"/>
                  </a:lnTo>
                  <a:lnTo>
                    <a:pt x="28122" y="28098"/>
                  </a:lnTo>
                  <a:lnTo>
                    <a:pt x="7545" y="58614"/>
                  </a:lnTo>
                  <a:lnTo>
                    <a:pt x="0" y="96012"/>
                  </a:lnTo>
                  <a:lnTo>
                    <a:pt x="0" y="480059"/>
                  </a:lnTo>
                  <a:lnTo>
                    <a:pt x="7545" y="517457"/>
                  </a:lnTo>
                  <a:lnTo>
                    <a:pt x="28122" y="547973"/>
                  </a:lnTo>
                  <a:lnTo>
                    <a:pt x="58641" y="568535"/>
                  </a:lnTo>
                  <a:lnTo>
                    <a:pt x="96012" y="576071"/>
                  </a:lnTo>
                  <a:lnTo>
                    <a:pt x="2208276" y="576071"/>
                  </a:lnTo>
                  <a:lnTo>
                    <a:pt x="2245673" y="568535"/>
                  </a:lnTo>
                  <a:lnTo>
                    <a:pt x="2276189" y="547973"/>
                  </a:lnTo>
                  <a:lnTo>
                    <a:pt x="2296751" y="517457"/>
                  </a:lnTo>
                  <a:lnTo>
                    <a:pt x="2304288" y="480059"/>
                  </a:lnTo>
                  <a:lnTo>
                    <a:pt x="2304288" y="96012"/>
                  </a:lnTo>
                  <a:lnTo>
                    <a:pt x="2296751" y="58614"/>
                  </a:lnTo>
                  <a:lnTo>
                    <a:pt x="2276189" y="28098"/>
                  </a:lnTo>
                  <a:lnTo>
                    <a:pt x="2245673" y="7536"/>
                  </a:lnTo>
                  <a:lnTo>
                    <a:pt x="2208276" y="0"/>
                  </a:lnTo>
                  <a:close/>
                </a:path>
              </a:pathLst>
            </a:custGeom>
            <a:solidFill>
              <a:srgbClr val="EDE4FF"/>
            </a:solidFill>
          </p:spPr>
          <p:txBody>
            <a:bodyPr wrap="square" lIns="0" tIns="0" rIns="0" bIns="0" rtlCol="0"/>
            <a:lstStyle/>
            <a:p>
              <a:endParaRPr/>
            </a:p>
          </p:txBody>
        </p:sp>
        <p:sp>
          <p:nvSpPr>
            <p:cNvPr id="36" name="object 36"/>
            <p:cNvSpPr/>
            <p:nvPr/>
          </p:nvSpPr>
          <p:spPr>
            <a:xfrm>
              <a:off x="108965" y="3717798"/>
              <a:ext cx="2304415" cy="576580"/>
            </a:xfrm>
            <a:custGeom>
              <a:avLst/>
              <a:gdLst/>
              <a:ahLst/>
              <a:cxnLst/>
              <a:rect l="l" t="t" r="r" b="b"/>
              <a:pathLst>
                <a:path w="2304415" h="576579">
                  <a:moveTo>
                    <a:pt x="0" y="96012"/>
                  </a:moveTo>
                  <a:lnTo>
                    <a:pt x="7545" y="58614"/>
                  </a:lnTo>
                  <a:lnTo>
                    <a:pt x="28122" y="28098"/>
                  </a:lnTo>
                  <a:lnTo>
                    <a:pt x="58641" y="7536"/>
                  </a:lnTo>
                  <a:lnTo>
                    <a:pt x="96012" y="0"/>
                  </a:lnTo>
                  <a:lnTo>
                    <a:pt x="2208276" y="0"/>
                  </a:lnTo>
                  <a:lnTo>
                    <a:pt x="2245673" y="7536"/>
                  </a:lnTo>
                  <a:lnTo>
                    <a:pt x="2276189" y="28098"/>
                  </a:lnTo>
                  <a:lnTo>
                    <a:pt x="2296751" y="58614"/>
                  </a:lnTo>
                  <a:lnTo>
                    <a:pt x="2304288" y="96012"/>
                  </a:lnTo>
                  <a:lnTo>
                    <a:pt x="2304288" y="480059"/>
                  </a:lnTo>
                  <a:lnTo>
                    <a:pt x="2296751" y="517457"/>
                  </a:lnTo>
                  <a:lnTo>
                    <a:pt x="2276189" y="547973"/>
                  </a:lnTo>
                  <a:lnTo>
                    <a:pt x="2245673" y="568535"/>
                  </a:lnTo>
                  <a:lnTo>
                    <a:pt x="2208276" y="576071"/>
                  </a:lnTo>
                  <a:lnTo>
                    <a:pt x="96012" y="576071"/>
                  </a:lnTo>
                  <a:lnTo>
                    <a:pt x="58641" y="568535"/>
                  </a:lnTo>
                  <a:lnTo>
                    <a:pt x="28122" y="547973"/>
                  </a:lnTo>
                  <a:lnTo>
                    <a:pt x="7545" y="517457"/>
                  </a:lnTo>
                  <a:lnTo>
                    <a:pt x="0" y="480059"/>
                  </a:lnTo>
                  <a:lnTo>
                    <a:pt x="0" y="96012"/>
                  </a:lnTo>
                  <a:close/>
                </a:path>
              </a:pathLst>
            </a:custGeom>
            <a:ln w="25908">
              <a:solidFill>
                <a:srgbClr val="4F1F76"/>
              </a:solidFill>
            </a:ln>
          </p:spPr>
          <p:txBody>
            <a:bodyPr wrap="square" lIns="0" tIns="0" rIns="0" bIns="0" rtlCol="0"/>
            <a:lstStyle/>
            <a:p>
              <a:endParaRPr/>
            </a:p>
          </p:txBody>
        </p:sp>
      </p:grpSp>
      <p:sp>
        <p:nvSpPr>
          <p:cNvPr id="37" name="object 37"/>
          <p:cNvSpPr txBox="1"/>
          <p:nvPr/>
        </p:nvSpPr>
        <p:spPr>
          <a:xfrm>
            <a:off x="456082" y="3712845"/>
            <a:ext cx="1607820" cy="566822"/>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491F6A"/>
                </a:solidFill>
                <a:latin typeface="Trebuchet MS"/>
                <a:cs typeface="Trebuchet MS"/>
              </a:rPr>
              <a:t>Библиотечное</a:t>
            </a:r>
            <a:endParaRPr sz="1800">
              <a:latin typeface="Trebuchet MS"/>
              <a:cs typeface="Trebuchet MS"/>
            </a:endParaRPr>
          </a:p>
          <a:p>
            <a:pPr marL="52069">
              <a:lnSpc>
                <a:spcPct val="100000"/>
              </a:lnSpc>
            </a:pPr>
            <a:r>
              <a:rPr sz="1800" b="1" spc="-10" dirty="0">
                <a:solidFill>
                  <a:srgbClr val="491F6A"/>
                </a:solidFill>
                <a:latin typeface="Trebuchet MS"/>
                <a:cs typeface="Trebuchet MS"/>
              </a:rPr>
              <a:t>пространство</a:t>
            </a:r>
            <a:endParaRPr sz="1800">
              <a:latin typeface="Trebuchet MS"/>
              <a:cs typeface="Trebuchet MS"/>
            </a:endParaRPr>
          </a:p>
        </p:txBody>
      </p:sp>
      <p:grpSp>
        <p:nvGrpSpPr>
          <p:cNvPr id="33" name="object 38"/>
          <p:cNvGrpSpPr/>
          <p:nvPr/>
        </p:nvGrpSpPr>
        <p:grpSpPr>
          <a:xfrm>
            <a:off x="3264410" y="3776471"/>
            <a:ext cx="2616835" cy="601980"/>
            <a:chOff x="3264408" y="3776471"/>
            <a:chExt cx="2616835" cy="601980"/>
          </a:xfrm>
        </p:grpSpPr>
        <p:sp>
          <p:nvSpPr>
            <p:cNvPr id="39" name="object 39"/>
            <p:cNvSpPr/>
            <p:nvPr/>
          </p:nvSpPr>
          <p:spPr>
            <a:xfrm>
              <a:off x="3277362" y="3789425"/>
              <a:ext cx="2590800" cy="576580"/>
            </a:xfrm>
            <a:custGeom>
              <a:avLst/>
              <a:gdLst/>
              <a:ahLst/>
              <a:cxnLst/>
              <a:rect l="l" t="t" r="r" b="b"/>
              <a:pathLst>
                <a:path w="2590800" h="576579">
                  <a:moveTo>
                    <a:pt x="2494788" y="0"/>
                  </a:moveTo>
                  <a:lnTo>
                    <a:pt x="96012" y="0"/>
                  </a:lnTo>
                  <a:lnTo>
                    <a:pt x="58614" y="7536"/>
                  </a:lnTo>
                  <a:lnTo>
                    <a:pt x="28098" y="28098"/>
                  </a:lnTo>
                  <a:lnTo>
                    <a:pt x="7536" y="58614"/>
                  </a:lnTo>
                  <a:lnTo>
                    <a:pt x="0" y="96012"/>
                  </a:lnTo>
                  <a:lnTo>
                    <a:pt x="0" y="480060"/>
                  </a:lnTo>
                  <a:lnTo>
                    <a:pt x="7536" y="517457"/>
                  </a:lnTo>
                  <a:lnTo>
                    <a:pt x="28098" y="547973"/>
                  </a:lnTo>
                  <a:lnTo>
                    <a:pt x="58614" y="568535"/>
                  </a:lnTo>
                  <a:lnTo>
                    <a:pt x="96012" y="576072"/>
                  </a:lnTo>
                  <a:lnTo>
                    <a:pt x="2494788" y="576072"/>
                  </a:lnTo>
                  <a:lnTo>
                    <a:pt x="2532185" y="568535"/>
                  </a:lnTo>
                  <a:lnTo>
                    <a:pt x="2562701" y="547973"/>
                  </a:lnTo>
                  <a:lnTo>
                    <a:pt x="2583263" y="517457"/>
                  </a:lnTo>
                  <a:lnTo>
                    <a:pt x="2590800" y="480060"/>
                  </a:lnTo>
                  <a:lnTo>
                    <a:pt x="2590800" y="96012"/>
                  </a:lnTo>
                  <a:lnTo>
                    <a:pt x="2583263" y="58614"/>
                  </a:lnTo>
                  <a:lnTo>
                    <a:pt x="2562701" y="28098"/>
                  </a:lnTo>
                  <a:lnTo>
                    <a:pt x="2532185" y="7536"/>
                  </a:lnTo>
                  <a:lnTo>
                    <a:pt x="2494788" y="0"/>
                  </a:lnTo>
                  <a:close/>
                </a:path>
              </a:pathLst>
            </a:custGeom>
            <a:solidFill>
              <a:srgbClr val="EDE4FF"/>
            </a:solidFill>
          </p:spPr>
          <p:txBody>
            <a:bodyPr wrap="square" lIns="0" tIns="0" rIns="0" bIns="0" rtlCol="0"/>
            <a:lstStyle/>
            <a:p>
              <a:endParaRPr/>
            </a:p>
          </p:txBody>
        </p:sp>
        <p:sp>
          <p:nvSpPr>
            <p:cNvPr id="40" name="object 40"/>
            <p:cNvSpPr/>
            <p:nvPr/>
          </p:nvSpPr>
          <p:spPr>
            <a:xfrm>
              <a:off x="3277362" y="3789425"/>
              <a:ext cx="2590800" cy="576580"/>
            </a:xfrm>
            <a:custGeom>
              <a:avLst/>
              <a:gdLst/>
              <a:ahLst/>
              <a:cxnLst/>
              <a:rect l="l" t="t" r="r" b="b"/>
              <a:pathLst>
                <a:path w="2590800" h="576579">
                  <a:moveTo>
                    <a:pt x="0" y="96012"/>
                  </a:moveTo>
                  <a:lnTo>
                    <a:pt x="7536" y="58614"/>
                  </a:lnTo>
                  <a:lnTo>
                    <a:pt x="28098" y="28098"/>
                  </a:lnTo>
                  <a:lnTo>
                    <a:pt x="58614" y="7536"/>
                  </a:lnTo>
                  <a:lnTo>
                    <a:pt x="96012" y="0"/>
                  </a:lnTo>
                  <a:lnTo>
                    <a:pt x="2494788" y="0"/>
                  </a:lnTo>
                  <a:lnTo>
                    <a:pt x="2532185" y="7536"/>
                  </a:lnTo>
                  <a:lnTo>
                    <a:pt x="2562701" y="28098"/>
                  </a:lnTo>
                  <a:lnTo>
                    <a:pt x="2583263" y="58614"/>
                  </a:lnTo>
                  <a:lnTo>
                    <a:pt x="2590800" y="96012"/>
                  </a:lnTo>
                  <a:lnTo>
                    <a:pt x="2590800" y="480060"/>
                  </a:lnTo>
                  <a:lnTo>
                    <a:pt x="2583263" y="517457"/>
                  </a:lnTo>
                  <a:lnTo>
                    <a:pt x="2562701" y="547973"/>
                  </a:lnTo>
                  <a:lnTo>
                    <a:pt x="2532185" y="568535"/>
                  </a:lnTo>
                  <a:lnTo>
                    <a:pt x="2494788" y="576072"/>
                  </a:lnTo>
                  <a:lnTo>
                    <a:pt x="96012" y="576072"/>
                  </a:lnTo>
                  <a:lnTo>
                    <a:pt x="58614" y="568535"/>
                  </a:lnTo>
                  <a:lnTo>
                    <a:pt x="28098" y="547973"/>
                  </a:lnTo>
                  <a:lnTo>
                    <a:pt x="7536" y="517457"/>
                  </a:lnTo>
                  <a:lnTo>
                    <a:pt x="0" y="480060"/>
                  </a:lnTo>
                  <a:lnTo>
                    <a:pt x="0" y="96012"/>
                  </a:lnTo>
                  <a:close/>
                </a:path>
              </a:pathLst>
            </a:custGeom>
            <a:ln w="25908">
              <a:solidFill>
                <a:srgbClr val="4F1F76"/>
              </a:solidFill>
            </a:ln>
          </p:spPr>
          <p:txBody>
            <a:bodyPr wrap="square" lIns="0" tIns="0" rIns="0" bIns="0" rtlCol="0"/>
            <a:lstStyle/>
            <a:p>
              <a:endParaRPr/>
            </a:p>
          </p:txBody>
        </p:sp>
      </p:grpSp>
      <p:sp>
        <p:nvSpPr>
          <p:cNvPr id="41" name="object 41"/>
          <p:cNvSpPr txBox="1"/>
          <p:nvPr/>
        </p:nvSpPr>
        <p:spPr>
          <a:xfrm>
            <a:off x="3473579" y="3784549"/>
            <a:ext cx="2197735" cy="566822"/>
          </a:xfrm>
          <a:prstGeom prst="rect">
            <a:avLst/>
          </a:prstGeom>
        </p:spPr>
        <p:txBody>
          <a:bodyPr vert="horz" wrap="square" lIns="0" tIns="12700" rIns="0" bIns="0" rtlCol="0">
            <a:spAutoFit/>
          </a:bodyPr>
          <a:lstStyle/>
          <a:p>
            <a:pPr algn="ctr">
              <a:lnSpc>
                <a:spcPct val="100000"/>
              </a:lnSpc>
              <a:spcBef>
                <a:spcPts val="100"/>
              </a:spcBef>
            </a:pPr>
            <a:r>
              <a:rPr sz="1800" b="1" spc="-10" dirty="0">
                <a:solidFill>
                  <a:srgbClr val="491F6A"/>
                </a:solidFill>
                <a:latin typeface="Trebuchet MS"/>
                <a:cs typeface="Trebuchet MS"/>
              </a:rPr>
              <a:t>Пространство</a:t>
            </a:r>
            <a:endParaRPr sz="1800">
              <a:latin typeface="Trebuchet MS"/>
              <a:cs typeface="Trebuchet MS"/>
            </a:endParaRPr>
          </a:p>
          <a:p>
            <a:pPr algn="ctr">
              <a:lnSpc>
                <a:spcPct val="100000"/>
              </a:lnSpc>
              <a:spcBef>
                <a:spcPts val="5"/>
              </a:spcBef>
            </a:pPr>
            <a:r>
              <a:rPr sz="1800" b="1" dirty="0">
                <a:solidFill>
                  <a:srgbClr val="491F6A"/>
                </a:solidFill>
                <a:latin typeface="Trebuchet MS"/>
                <a:cs typeface="Trebuchet MS"/>
              </a:rPr>
              <a:t>учебных</a:t>
            </a:r>
            <a:r>
              <a:rPr sz="1800" b="1" spc="-35" dirty="0">
                <a:solidFill>
                  <a:srgbClr val="491F6A"/>
                </a:solidFill>
                <a:latin typeface="Trebuchet MS"/>
                <a:cs typeface="Trebuchet MS"/>
              </a:rPr>
              <a:t> </a:t>
            </a:r>
            <a:r>
              <a:rPr sz="1800" b="1" spc="-10" dirty="0">
                <a:solidFill>
                  <a:srgbClr val="491F6A"/>
                </a:solidFill>
                <a:latin typeface="Trebuchet MS"/>
                <a:cs typeface="Trebuchet MS"/>
              </a:rPr>
              <a:t>кабинетов</a:t>
            </a:r>
            <a:endParaRPr sz="1800">
              <a:latin typeface="Trebuchet MS"/>
              <a:cs typeface="Trebuchet MS"/>
            </a:endParaRPr>
          </a:p>
        </p:txBody>
      </p:sp>
      <p:grpSp>
        <p:nvGrpSpPr>
          <p:cNvPr id="34" name="object 42"/>
          <p:cNvGrpSpPr/>
          <p:nvPr/>
        </p:nvGrpSpPr>
        <p:grpSpPr>
          <a:xfrm>
            <a:off x="1248155" y="4497323"/>
            <a:ext cx="2330450" cy="601980"/>
            <a:chOff x="1248155" y="4497323"/>
            <a:chExt cx="2330450" cy="601980"/>
          </a:xfrm>
        </p:grpSpPr>
        <p:sp>
          <p:nvSpPr>
            <p:cNvPr id="43" name="object 43"/>
            <p:cNvSpPr/>
            <p:nvPr/>
          </p:nvSpPr>
          <p:spPr>
            <a:xfrm>
              <a:off x="1261109" y="4510277"/>
              <a:ext cx="2304415" cy="576580"/>
            </a:xfrm>
            <a:custGeom>
              <a:avLst/>
              <a:gdLst/>
              <a:ahLst/>
              <a:cxnLst/>
              <a:rect l="l" t="t" r="r" b="b"/>
              <a:pathLst>
                <a:path w="2304415" h="576579">
                  <a:moveTo>
                    <a:pt x="2208276" y="0"/>
                  </a:moveTo>
                  <a:lnTo>
                    <a:pt x="96012" y="0"/>
                  </a:lnTo>
                  <a:lnTo>
                    <a:pt x="58614" y="7536"/>
                  </a:lnTo>
                  <a:lnTo>
                    <a:pt x="28098" y="28098"/>
                  </a:lnTo>
                  <a:lnTo>
                    <a:pt x="7536" y="58614"/>
                  </a:lnTo>
                  <a:lnTo>
                    <a:pt x="0" y="96012"/>
                  </a:lnTo>
                  <a:lnTo>
                    <a:pt x="0" y="480060"/>
                  </a:lnTo>
                  <a:lnTo>
                    <a:pt x="7536" y="517457"/>
                  </a:lnTo>
                  <a:lnTo>
                    <a:pt x="28098" y="547973"/>
                  </a:lnTo>
                  <a:lnTo>
                    <a:pt x="58614" y="568535"/>
                  </a:lnTo>
                  <a:lnTo>
                    <a:pt x="96012" y="576072"/>
                  </a:lnTo>
                  <a:lnTo>
                    <a:pt x="2208276" y="576072"/>
                  </a:lnTo>
                  <a:lnTo>
                    <a:pt x="2245673" y="568535"/>
                  </a:lnTo>
                  <a:lnTo>
                    <a:pt x="2276189" y="547973"/>
                  </a:lnTo>
                  <a:lnTo>
                    <a:pt x="2296751" y="517457"/>
                  </a:lnTo>
                  <a:lnTo>
                    <a:pt x="2304288" y="480060"/>
                  </a:lnTo>
                  <a:lnTo>
                    <a:pt x="2304288" y="96012"/>
                  </a:lnTo>
                  <a:lnTo>
                    <a:pt x="2296751" y="58614"/>
                  </a:lnTo>
                  <a:lnTo>
                    <a:pt x="2276189" y="28098"/>
                  </a:lnTo>
                  <a:lnTo>
                    <a:pt x="2245673" y="7536"/>
                  </a:lnTo>
                  <a:lnTo>
                    <a:pt x="2208276" y="0"/>
                  </a:lnTo>
                  <a:close/>
                </a:path>
              </a:pathLst>
            </a:custGeom>
            <a:solidFill>
              <a:srgbClr val="EDE4FF"/>
            </a:solidFill>
          </p:spPr>
          <p:txBody>
            <a:bodyPr wrap="square" lIns="0" tIns="0" rIns="0" bIns="0" rtlCol="0"/>
            <a:lstStyle/>
            <a:p>
              <a:endParaRPr/>
            </a:p>
          </p:txBody>
        </p:sp>
        <p:sp>
          <p:nvSpPr>
            <p:cNvPr id="44" name="object 44"/>
            <p:cNvSpPr/>
            <p:nvPr/>
          </p:nvSpPr>
          <p:spPr>
            <a:xfrm>
              <a:off x="1261109" y="4510277"/>
              <a:ext cx="2304415" cy="576580"/>
            </a:xfrm>
            <a:custGeom>
              <a:avLst/>
              <a:gdLst/>
              <a:ahLst/>
              <a:cxnLst/>
              <a:rect l="l" t="t" r="r" b="b"/>
              <a:pathLst>
                <a:path w="2304415" h="576579">
                  <a:moveTo>
                    <a:pt x="0" y="96012"/>
                  </a:moveTo>
                  <a:lnTo>
                    <a:pt x="7536" y="58614"/>
                  </a:lnTo>
                  <a:lnTo>
                    <a:pt x="28098" y="28098"/>
                  </a:lnTo>
                  <a:lnTo>
                    <a:pt x="58614" y="7536"/>
                  </a:lnTo>
                  <a:lnTo>
                    <a:pt x="96012" y="0"/>
                  </a:lnTo>
                  <a:lnTo>
                    <a:pt x="2208276" y="0"/>
                  </a:lnTo>
                  <a:lnTo>
                    <a:pt x="2245673" y="7536"/>
                  </a:lnTo>
                  <a:lnTo>
                    <a:pt x="2276189" y="28098"/>
                  </a:lnTo>
                  <a:lnTo>
                    <a:pt x="2296751" y="58614"/>
                  </a:lnTo>
                  <a:lnTo>
                    <a:pt x="2304288" y="96012"/>
                  </a:lnTo>
                  <a:lnTo>
                    <a:pt x="2304288" y="480060"/>
                  </a:lnTo>
                  <a:lnTo>
                    <a:pt x="2296751" y="517457"/>
                  </a:lnTo>
                  <a:lnTo>
                    <a:pt x="2276189" y="547973"/>
                  </a:lnTo>
                  <a:lnTo>
                    <a:pt x="2245673" y="568535"/>
                  </a:lnTo>
                  <a:lnTo>
                    <a:pt x="2208276" y="576072"/>
                  </a:lnTo>
                  <a:lnTo>
                    <a:pt x="96012" y="576072"/>
                  </a:lnTo>
                  <a:lnTo>
                    <a:pt x="58614" y="568535"/>
                  </a:lnTo>
                  <a:lnTo>
                    <a:pt x="28098" y="547973"/>
                  </a:lnTo>
                  <a:lnTo>
                    <a:pt x="7536" y="517457"/>
                  </a:lnTo>
                  <a:lnTo>
                    <a:pt x="0" y="480060"/>
                  </a:lnTo>
                  <a:lnTo>
                    <a:pt x="0" y="96012"/>
                  </a:lnTo>
                  <a:close/>
                </a:path>
              </a:pathLst>
            </a:custGeom>
            <a:ln w="25908">
              <a:solidFill>
                <a:srgbClr val="4F1F76"/>
              </a:solidFill>
            </a:ln>
          </p:spPr>
          <p:txBody>
            <a:bodyPr wrap="square" lIns="0" tIns="0" rIns="0" bIns="0" rtlCol="0"/>
            <a:lstStyle/>
            <a:p>
              <a:endParaRPr/>
            </a:p>
          </p:txBody>
        </p:sp>
      </p:grpSp>
      <p:sp>
        <p:nvSpPr>
          <p:cNvPr id="45" name="object 45"/>
          <p:cNvSpPr txBox="1"/>
          <p:nvPr/>
        </p:nvSpPr>
        <p:spPr>
          <a:xfrm>
            <a:off x="1445135" y="4642485"/>
            <a:ext cx="1932939" cy="289823"/>
          </a:xfrm>
          <a:prstGeom prst="rect">
            <a:avLst/>
          </a:prstGeom>
        </p:spPr>
        <p:txBody>
          <a:bodyPr vert="horz" wrap="square" lIns="0" tIns="12700" rIns="0" bIns="0" rtlCol="0">
            <a:spAutoFit/>
          </a:bodyPr>
          <a:lstStyle/>
          <a:p>
            <a:pPr marL="12700">
              <a:lnSpc>
                <a:spcPct val="100000"/>
              </a:lnSpc>
              <a:spcBef>
                <a:spcPts val="100"/>
              </a:spcBef>
            </a:pPr>
            <a:r>
              <a:rPr lang="ru-RU" b="1" spc="-55" dirty="0">
                <a:solidFill>
                  <a:srgbClr val="491F6A"/>
                </a:solidFill>
                <a:latin typeface="Trebuchet MS"/>
                <a:cs typeface="Trebuchet MS"/>
              </a:rPr>
              <a:t> </a:t>
            </a:r>
            <a:r>
              <a:rPr lang="ru-RU" b="1" spc="-55" dirty="0" smtClean="0">
                <a:solidFill>
                  <a:srgbClr val="491F6A"/>
                </a:solidFill>
                <a:latin typeface="Trebuchet MS"/>
                <a:cs typeface="Trebuchet MS"/>
              </a:rPr>
              <a:t>      </a:t>
            </a:r>
            <a:r>
              <a:rPr sz="1800" b="1" spc="-55" smtClean="0">
                <a:solidFill>
                  <a:srgbClr val="491F6A"/>
                </a:solidFill>
                <a:latin typeface="Trebuchet MS"/>
                <a:cs typeface="Trebuchet MS"/>
              </a:rPr>
              <a:t> </a:t>
            </a:r>
            <a:r>
              <a:rPr lang="ru-RU" b="1" spc="-10" dirty="0">
                <a:solidFill>
                  <a:srgbClr val="491F6A"/>
                </a:solidFill>
                <a:latin typeface="Trebuchet MS"/>
                <a:cs typeface="Trebuchet MS"/>
              </a:rPr>
              <a:t>М</a:t>
            </a:r>
            <a:r>
              <a:rPr sz="1800" b="1" spc="-10" smtClean="0">
                <a:solidFill>
                  <a:srgbClr val="491F6A"/>
                </a:solidFill>
                <a:latin typeface="Trebuchet MS"/>
                <a:cs typeface="Trebuchet MS"/>
              </a:rPr>
              <a:t>узей</a:t>
            </a:r>
            <a:endParaRPr sz="1800">
              <a:latin typeface="Trebuchet MS"/>
              <a:cs typeface="Trebuchet MS"/>
            </a:endParaRPr>
          </a:p>
        </p:txBody>
      </p:sp>
      <p:grpSp>
        <p:nvGrpSpPr>
          <p:cNvPr id="38" name="object 46"/>
          <p:cNvGrpSpPr/>
          <p:nvPr/>
        </p:nvGrpSpPr>
        <p:grpSpPr>
          <a:xfrm>
            <a:off x="4200080" y="4497262"/>
            <a:ext cx="2330450" cy="602615"/>
            <a:chOff x="4200080" y="4497260"/>
            <a:chExt cx="2330450" cy="602615"/>
          </a:xfrm>
        </p:grpSpPr>
        <p:sp>
          <p:nvSpPr>
            <p:cNvPr id="47" name="object 47"/>
            <p:cNvSpPr/>
            <p:nvPr/>
          </p:nvSpPr>
          <p:spPr>
            <a:xfrm>
              <a:off x="4213097" y="4510277"/>
              <a:ext cx="2304415" cy="576580"/>
            </a:xfrm>
            <a:custGeom>
              <a:avLst/>
              <a:gdLst/>
              <a:ahLst/>
              <a:cxnLst/>
              <a:rect l="l" t="t" r="r" b="b"/>
              <a:pathLst>
                <a:path w="2304415" h="576579">
                  <a:moveTo>
                    <a:pt x="2208276" y="0"/>
                  </a:moveTo>
                  <a:lnTo>
                    <a:pt x="96012" y="0"/>
                  </a:lnTo>
                  <a:lnTo>
                    <a:pt x="58614" y="7536"/>
                  </a:lnTo>
                  <a:lnTo>
                    <a:pt x="28098" y="28098"/>
                  </a:lnTo>
                  <a:lnTo>
                    <a:pt x="7536" y="58614"/>
                  </a:lnTo>
                  <a:lnTo>
                    <a:pt x="0" y="96012"/>
                  </a:lnTo>
                  <a:lnTo>
                    <a:pt x="0" y="480060"/>
                  </a:lnTo>
                  <a:lnTo>
                    <a:pt x="7536" y="517457"/>
                  </a:lnTo>
                  <a:lnTo>
                    <a:pt x="28098" y="547973"/>
                  </a:lnTo>
                  <a:lnTo>
                    <a:pt x="58614" y="568535"/>
                  </a:lnTo>
                  <a:lnTo>
                    <a:pt x="96012" y="576072"/>
                  </a:lnTo>
                  <a:lnTo>
                    <a:pt x="2208276" y="576072"/>
                  </a:lnTo>
                  <a:lnTo>
                    <a:pt x="2245673" y="568535"/>
                  </a:lnTo>
                  <a:lnTo>
                    <a:pt x="2276189" y="547973"/>
                  </a:lnTo>
                  <a:lnTo>
                    <a:pt x="2296751" y="517457"/>
                  </a:lnTo>
                  <a:lnTo>
                    <a:pt x="2304287" y="480060"/>
                  </a:lnTo>
                  <a:lnTo>
                    <a:pt x="2304287" y="96012"/>
                  </a:lnTo>
                  <a:lnTo>
                    <a:pt x="2296751" y="58614"/>
                  </a:lnTo>
                  <a:lnTo>
                    <a:pt x="2276189" y="28098"/>
                  </a:lnTo>
                  <a:lnTo>
                    <a:pt x="2245673" y="7536"/>
                  </a:lnTo>
                  <a:lnTo>
                    <a:pt x="2208276" y="0"/>
                  </a:lnTo>
                  <a:close/>
                </a:path>
              </a:pathLst>
            </a:custGeom>
            <a:solidFill>
              <a:srgbClr val="EDE4FF"/>
            </a:solidFill>
          </p:spPr>
          <p:txBody>
            <a:bodyPr wrap="square" lIns="0" tIns="0" rIns="0" bIns="0" rtlCol="0"/>
            <a:lstStyle/>
            <a:p>
              <a:endParaRPr/>
            </a:p>
          </p:txBody>
        </p:sp>
        <p:sp>
          <p:nvSpPr>
            <p:cNvPr id="48" name="object 48"/>
            <p:cNvSpPr/>
            <p:nvPr/>
          </p:nvSpPr>
          <p:spPr>
            <a:xfrm>
              <a:off x="4213097" y="4510277"/>
              <a:ext cx="2304415" cy="576580"/>
            </a:xfrm>
            <a:custGeom>
              <a:avLst/>
              <a:gdLst/>
              <a:ahLst/>
              <a:cxnLst/>
              <a:rect l="l" t="t" r="r" b="b"/>
              <a:pathLst>
                <a:path w="2304415" h="576579">
                  <a:moveTo>
                    <a:pt x="0" y="96012"/>
                  </a:moveTo>
                  <a:lnTo>
                    <a:pt x="7536" y="58614"/>
                  </a:lnTo>
                  <a:lnTo>
                    <a:pt x="28098" y="28098"/>
                  </a:lnTo>
                  <a:lnTo>
                    <a:pt x="58614" y="7536"/>
                  </a:lnTo>
                  <a:lnTo>
                    <a:pt x="96012" y="0"/>
                  </a:lnTo>
                  <a:lnTo>
                    <a:pt x="2208276" y="0"/>
                  </a:lnTo>
                  <a:lnTo>
                    <a:pt x="2245673" y="7536"/>
                  </a:lnTo>
                  <a:lnTo>
                    <a:pt x="2276189" y="28098"/>
                  </a:lnTo>
                  <a:lnTo>
                    <a:pt x="2296751" y="58614"/>
                  </a:lnTo>
                  <a:lnTo>
                    <a:pt x="2304287" y="96012"/>
                  </a:lnTo>
                  <a:lnTo>
                    <a:pt x="2304287" y="480060"/>
                  </a:lnTo>
                  <a:lnTo>
                    <a:pt x="2296751" y="517457"/>
                  </a:lnTo>
                  <a:lnTo>
                    <a:pt x="2276189" y="547973"/>
                  </a:lnTo>
                  <a:lnTo>
                    <a:pt x="2245673" y="568535"/>
                  </a:lnTo>
                  <a:lnTo>
                    <a:pt x="2208276" y="576072"/>
                  </a:lnTo>
                  <a:lnTo>
                    <a:pt x="96012" y="576072"/>
                  </a:lnTo>
                  <a:lnTo>
                    <a:pt x="58614" y="568535"/>
                  </a:lnTo>
                  <a:lnTo>
                    <a:pt x="28098" y="547973"/>
                  </a:lnTo>
                  <a:lnTo>
                    <a:pt x="7536" y="517457"/>
                  </a:lnTo>
                  <a:lnTo>
                    <a:pt x="0" y="480060"/>
                  </a:lnTo>
                  <a:lnTo>
                    <a:pt x="0" y="96012"/>
                  </a:lnTo>
                  <a:close/>
                </a:path>
              </a:pathLst>
            </a:custGeom>
            <a:ln w="25908">
              <a:solidFill>
                <a:srgbClr val="4F1F76"/>
              </a:solidFill>
            </a:ln>
          </p:spPr>
          <p:txBody>
            <a:bodyPr wrap="square" lIns="0" tIns="0" rIns="0" bIns="0" rtlCol="0"/>
            <a:lstStyle/>
            <a:p>
              <a:endParaRPr/>
            </a:p>
          </p:txBody>
        </p:sp>
      </p:grpSp>
      <p:sp>
        <p:nvSpPr>
          <p:cNvPr id="49" name="object 49"/>
          <p:cNvSpPr txBox="1"/>
          <p:nvPr/>
        </p:nvSpPr>
        <p:spPr>
          <a:xfrm>
            <a:off x="4191000" y="4505325"/>
            <a:ext cx="2362200" cy="566822"/>
          </a:xfrm>
          <a:prstGeom prst="rect">
            <a:avLst/>
          </a:prstGeom>
        </p:spPr>
        <p:txBody>
          <a:bodyPr vert="horz" wrap="square" lIns="0" tIns="12700" rIns="0" bIns="0" rtlCol="0">
            <a:spAutoFit/>
          </a:bodyPr>
          <a:lstStyle/>
          <a:p>
            <a:pPr marL="120650" marR="5080" indent="-108585" algn="ctr">
              <a:lnSpc>
                <a:spcPct val="100000"/>
              </a:lnSpc>
              <a:spcBef>
                <a:spcPts val="100"/>
              </a:spcBef>
            </a:pPr>
            <a:r>
              <a:rPr lang="ru-RU" sz="1800" b="1" spc="-10" dirty="0" smtClean="0">
                <a:solidFill>
                  <a:srgbClr val="491F6A"/>
                </a:solidFill>
                <a:latin typeface="Trebuchet MS"/>
                <a:cs typeface="Trebuchet MS"/>
              </a:rPr>
              <a:t>    </a:t>
            </a:r>
            <a:r>
              <a:rPr sz="1800" b="1" spc="-10" smtClean="0">
                <a:solidFill>
                  <a:srgbClr val="491F6A"/>
                </a:solidFill>
                <a:latin typeface="Trebuchet MS"/>
                <a:cs typeface="Trebuchet MS"/>
              </a:rPr>
              <a:t>Прикол</a:t>
            </a:r>
            <a:r>
              <a:rPr lang="ru-RU" b="1" spc="-10" dirty="0" err="1" smtClean="0">
                <a:solidFill>
                  <a:srgbClr val="491F6A"/>
                </a:solidFill>
                <a:latin typeface="Trebuchet MS"/>
                <a:cs typeface="Trebuchet MS"/>
              </a:rPr>
              <a:t>леджная</a:t>
            </a:r>
            <a:r>
              <a:rPr lang="ru-RU" b="1" spc="-10" dirty="0" smtClean="0">
                <a:solidFill>
                  <a:srgbClr val="491F6A"/>
                </a:solidFill>
                <a:latin typeface="Trebuchet MS"/>
                <a:cs typeface="Trebuchet MS"/>
              </a:rPr>
              <a:t> </a:t>
            </a:r>
            <a:r>
              <a:rPr sz="1800" b="1" spc="-10" smtClean="0">
                <a:solidFill>
                  <a:srgbClr val="491F6A"/>
                </a:solidFill>
                <a:latin typeface="Trebuchet MS"/>
                <a:cs typeface="Trebuchet MS"/>
              </a:rPr>
              <a:t> </a:t>
            </a:r>
            <a:r>
              <a:rPr lang="ru-RU" sz="1800" b="1" spc="-10" dirty="0" smtClean="0">
                <a:solidFill>
                  <a:srgbClr val="491F6A"/>
                </a:solidFill>
                <a:latin typeface="Trebuchet MS"/>
                <a:cs typeface="Trebuchet MS"/>
              </a:rPr>
              <a:t>       </a:t>
            </a:r>
            <a:r>
              <a:rPr sz="1800" b="1" spc="-10" smtClean="0">
                <a:solidFill>
                  <a:srgbClr val="491F6A"/>
                </a:solidFill>
                <a:latin typeface="Trebuchet MS"/>
                <a:cs typeface="Trebuchet MS"/>
              </a:rPr>
              <a:t>территория</a:t>
            </a:r>
            <a:endParaRPr sz="1800">
              <a:latin typeface="Trebuchet MS"/>
              <a:cs typeface="Trebuchet MS"/>
            </a:endParaRPr>
          </a:p>
        </p:txBody>
      </p:sp>
      <p:grpSp>
        <p:nvGrpSpPr>
          <p:cNvPr id="42" name="object 56"/>
          <p:cNvGrpSpPr/>
          <p:nvPr/>
        </p:nvGrpSpPr>
        <p:grpSpPr>
          <a:xfrm>
            <a:off x="2255522" y="2244851"/>
            <a:ext cx="2615565" cy="2438400"/>
            <a:chOff x="2255520" y="2244851"/>
            <a:chExt cx="2615565" cy="2438400"/>
          </a:xfrm>
        </p:grpSpPr>
        <p:pic>
          <p:nvPicPr>
            <p:cNvPr id="57" name="object 57"/>
            <p:cNvPicPr/>
            <p:nvPr/>
          </p:nvPicPr>
          <p:blipFill>
            <a:blip r:embed="rId7" cstate="print"/>
            <a:stretch>
              <a:fillRect/>
            </a:stretch>
          </p:blipFill>
          <p:spPr>
            <a:xfrm>
              <a:off x="2255520" y="2244851"/>
              <a:ext cx="2292096" cy="1933956"/>
            </a:xfrm>
            <a:prstGeom prst="rect">
              <a:avLst/>
            </a:prstGeom>
          </p:spPr>
        </p:pic>
        <p:sp>
          <p:nvSpPr>
            <p:cNvPr id="58" name="object 58"/>
            <p:cNvSpPr/>
            <p:nvPr/>
          </p:nvSpPr>
          <p:spPr>
            <a:xfrm>
              <a:off x="2413254" y="2267584"/>
              <a:ext cx="2096770" cy="1738630"/>
            </a:xfrm>
            <a:custGeom>
              <a:avLst/>
              <a:gdLst/>
              <a:ahLst/>
              <a:cxnLst/>
              <a:rect l="l" t="t" r="r" b="b"/>
              <a:pathLst>
                <a:path w="2096770" h="1738629">
                  <a:moveTo>
                    <a:pt x="48513" y="1622806"/>
                  </a:moveTo>
                  <a:lnTo>
                    <a:pt x="41020" y="1626234"/>
                  </a:lnTo>
                  <a:lnTo>
                    <a:pt x="38607" y="1632965"/>
                  </a:lnTo>
                  <a:lnTo>
                    <a:pt x="0" y="1738248"/>
                  </a:lnTo>
                  <a:lnTo>
                    <a:pt x="38677" y="1731898"/>
                  </a:lnTo>
                  <a:lnTo>
                    <a:pt x="27939" y="1731898"/>
                  </a:lnTo>
                  <a:lnTo>
                    <a:pt x="11429" y="1711959"/>
                  </a:lnTo>
                  <a:lnTo>
                    <a:pt x="48355" y="1681400"/>
                  </a:lnTo>
                  <a:lnTo>
                    <a:pt x="62864" y="1641856"/>
                  </a:lnTo>
                  <a:lnTo>
                    <a:pt x="65404" y="1635125"/>
                  </a:lnTo>
                  <a:lnTo>
                    <a:pt x="61848" y="1627632"/>
                  </a:lnTo>
                  <a:lnTo>
                    <a:pt x="48513" y="1622806"/>
                  </a:lnTo>
                  <a:close/>
                </a:path>
                <a:path w="2096770" h="1738629">
                  <a:moveTo>
                    <a:pt x="48355" y="1681400"/>
                  </a:moveTo>
                  <a:lnTo>
                    <a:pt x="11429" y="1711959"/>
                  </a:lnTo>
                  <a:lnTo>
                    <a:pt x="27939" y="1731898"/>
                  </a:lnTo>
                  <a:lnTo>
                    <a:pt x="34692" y="1726310"/>
                  </a:lnTo>
                  <a:lnTo>
                    <a:pt x="31876" y="1726310"/>
                  </a:lnTo>
                  <a:lnTo>
                    <a:pt x="17652" y="1709039"/>
                  </a:lnTo>
                  <a:lnTo>
                    <a:pt x="39535" y="1705438"/>
                  </a:lnTo>
                  <a:lnTo>
                    <a:pt x="48355" y="1681400"/>
                  </a:lnTo>
                  <a:close/>
                </a:path>
                <a:path w="2096770" h="1738629">
                  <a:moveTo>
                    <a:pt x="113537" y="1693290"/>
                  </a:moveTo>
                  <a:lnTo>
                    <a:pt x="64971" y="1701254"/>
                  </a:lnTo>
                  <a:lnTo>
                    <a:pt x="27939" y="1731898"/>
                  </a:lnTo>
                  <a:lnTo>
                    <a:pt x="38677" y="1731898"/>
                  </a:lnTo>
                  <a:lnTo>
                    <a:pt x="110616" y="1720088"/>
                  </a:lnTo>
                  <a:lnTo>
                    <a:pt x="117728" y="1718817"/>
                  </a:lnTo>
                  <a:lnTo>
                    <a:pt x="122427" y="1712214"/>
                  </a:lnTo>
                  <a:lnTo>
                    <a:pt x="120141" y="1698116"/>
                  </a:lnTo>
                  <a:lnTo>
                    <a:pt x="113537" y="1693290"/>
                  </a:lnTo>
                  <a:close/>
                </a:path>
                <a:path w="2096770" h="1738629">
                  <a:moveTo>
                    <a:pt x="39535" y="1705438"/>
                  </a:moveTo>
                  <a:lnTo>
                    <a:pt x="17652" y="1709039"/>
                  </a:lnTo>
                  <a:lnTo>
                    <a:pt x="31876" y="1726310"/>
                  </a:lnTo>
                  <a:lnTo>
                    <a:pt x="39535" y="1705438"/>
                  </a:lnTo>
                  <a:close/>
                </a:path>
                <a:path w="2096770" h="1738629">
                  <a:moveTo>
                    <a:pt x="64971" y="1701254"/>
                  </a:moveTo>
                  <a:lnTo>
                    <a:pt x="39535" y="1705438"/>
                  </a:lnTo>
                  <a:lnTo>
                    <a:pt x="31876" y="1726310"/>
                  </a:lnTo>
                  <a:lnTo>
                    <a:pt x="34692" y="1726310"/>
                  </a:lnTo>
                  <a:lnTo>
                    <a:pt x="64971" y="1701254"/>
                  </a:lnTo>
                  <a:close/>
                </a:path>
                <a:path w="2096770" h="1738629">
                  <a:moveTo>
                    <a:pt x="2080006" y="0"/>
                  </a:moveTo>
                  <a:lnTo>
                    <a:pt x="48355" y="1681400"/>
                  </a:lnTo>
                  <a:lnTo>
                    <a:pt x="39535" y="1705438"/>
                  </a:lnTo>
                  <a:lnTo>
                    <a:pt x="64971" y="1701254"/>
                  </a:lnTo>
                  <a:lnTo>
                    <a:pt x="2096516" y="20065"/>
                  </a:lnTo>
                  <a:lnTo>
                    <a:pt x="2080006" y="0"/>
                  </a:lnTo>
                  <a:close/>
                </a:path>
              </a:pathLst>
            </a:custGeom>
            <a:solidFill>
              <a:srgbClr val="57257D"/>
            </a:solidFill>
          </p:spPr>
          <p:txBody>
            <a:bodyPr wrap="square" lIns="0" tIns="0" rIns="0" bIns="0" rtlCol="0"/>
            <a:lstStyle/>
            <a:p>
              <a:endParaRPr/>
            </a:p>
          </p:txBody>
        </p:sp>
        <p:pic>
          <p:nvPicPr>
            <p:cNvPr id="59" name="object 59"/>
            <p:cNvPicPr/>
            <p:nvPr/>
          </p:nvPicPr>
          <p:blipFill>
            <a:blip r:embed="rId8" cstate="print"/>
            <a:stretch>
              <a:fillRect/>
            </a:stretch>
          </p:blipFill>
          <p:spPr>
            <a:xfrm>
              <a:off x="4445508" y="2324099"/>
              <a:ext cx="425196" cy="1638300"/>
            </a:xfrm>
            <a:prstGeom prst="rect">
              <a:avLst/>
            </a:prstGeom>
          </p:spPr>
        </p:pic>
        <p:sp>
          <p:nvSpPr>
            <p:cNvPr id="60" name="object 60"/>
            <p:cNvSpPr/>
            <p:nvPr/>
          </p:nvSpPr>
          <p:spPr>
            <a:xfrm>
              <a:off x="4488307" y="2347340"/>
              <a:ext cx="273050" cy="1442085"/>
            </a:xfrm>
            <a:custGeom>
              <a:avLst/>
              <a:gdLst/>
              <a:ahLst/>
              <a:cxnLst/>
              <a:rect l="l" t="t" r="r" b="b"/>
              <a:pathLst>
                <a:path w="273050" h="1442085">
                  <a:moveTo>
                    <a:pt x="166115" y="1331976"/>
                  </a:moveTo>
                  <a:lnTo>
                    <a:pt x="160527" y="1336421"/>
                  </a:lnTo>
                  <a:lnTo>
                    <a:pt x="154939" y="1340993"/>
                  </a:lnTo>
                  <a:lnTo>
                    <a:pt x="154050" y="1349121"/>
                  </a:lnTo>
                  <a:lnTo>
                    <a:pt x="158622" y="1354709"/>
                  </a:lnTo>
                  <a:lnTo>
                    <a:pt x="228853" y="1442085"/>
                  </a:lnTo>
                  <a:lnTo>
                    <a:pt x="238223" y="1418590"/>
                  </a:lnTo>
                  <a:lnTo>
                    <a:pt x="212216" y="1418590"/>
                  </a:lnTo>
                  <a:lnTo>
                    <a:pt x="205097" y="1371127"/>
                  </a:lnTo>
                  <a:lnTo>
                    <a:pt x="178815" y="1338453"/>
                  </a:lnTo>
                  <a:lnTo>
                    <a:pt x="174243" y="1332865"/>
                  </a:lnTo>
                  <a:lnTo>
                    <a:pt x="166115" y="1331976"/>
                  </a:lnTo>
                  <a:close/>
                </a:path>
                <a:path w="273050" h="1442085">
                  <a:moveTo>
                    <a:pt x="205097" y="1371127"/>
                  </a:moveTo>
                  <a:lnTo>
                    <a:pt x="212216" y="1418590"/>
                  </a:lnTo>
                  <a:lnTo>
                    <a:pt x="237870" y="1414780"/>
                  </a:lnTo>
                  <a:lnTo>
                    <a:pt x="237432" y="1411859"/>
                  </a:lnTo>
                  <a:lnTo>
                    <a:pt x="212978" y="1411859"/>
                  </a:lnTo>
                  <a:lnTo>
                    <a:pt x="221238" y="1391194"/>
                  </a:lnTo>
                  <a:lnTo>
                    <a:pt x="205097" y="1371127"/>
                  </a:lnTo>
                  <a:close/>
                </a:path>
                <a:path w="273050" h="1442085">
                  <a:moveTo>
                    <a:pt x="256539" y="1318387"/>
                  </a:moveTo>
                  <a:lnTo>
                    <a:pt x="248919" y="1321689"/>
                  </a:lnTo>
                  <a:lnTo>
                    <a:pt x="246379" y="1328293"/>
                  </a:lnTo>
                  <a:lnTo>
                    <a:pt x="230759" y="1367372"/>
                  </a:lnTo>
                  <a:lnTo>
                    <a:pt x="237870" y="1414780"/>
                  </a:lnTo>
                  <a:lnTo>
                    <a:pt x="212216" y="1418590"/>
                  </a:lnTo>
                  <a:lnTo>
                    <a:pt x="238223" y="1418590"/>
                  </a:lnTo>
                  <a:lnTo>
                    <a:pt x="270382" y="1337945"/>
                  </a:lnTo>
                  <a:lnTo>
                    <a:pt x="273050" y="1331214"/>
                  </a:lnTo>
                  <a:lnTo>
                    <a:pt x="269747" y="1323721"/>
                  </a:lnTo>
                  <a:lnTo>
                    <a:pt x="256539" y="1318387"/>
                  </a:lnTo>
                  <a:close/>
                </a:path>
                <a:path w="273050" h="1442085">
                  <a:moveTo>
                    <a:pt x="221238" y="1391194"/>
                  </a:moveTo>
                  <a:lnTo>
                    <a:pt x="212978" y="1411859"/>
                  </a:lnTo>
                  <a:lnTo>
                    <a:pt x="235203" y="1408557"/>
                  </a:lnTo>
                  <a:lnTo>
                    <a:pt x="221238" y="1391194"/>
                  </a:lnTo>
                  <a:close/>
                </a:path>
                <a:path w="273050" h="1442085">
                  <a:moveTo>
                    <a:pt x="230759" y="1367372"/>
                  </a:moveTo>
                  <a:lnTo>
                    <a:pt x="221238" y="1391194"/>
                  </a:lnTo>
                  <a:lnTo>
                    <a:pt x="235203" y="1408557"/>
                  </a:lnTo>
                  <a:lnTo>
                    <a:pt x="212978" y="1411859"/>
                  </a:lnTo>
                  <a:lnTo>
                    <a:pt x="237432" y="1411859"/>
                  </a:lnTo>
                  <a:lnTo>
                    <a:pt x="230759" y="1367372"/>
                  </a:lnTo>
                  <a:close/>
                </a:path>
                <a:path w="273050" h="1442085">
                  <a:moveTo>
                    <a:pt x="25653" y="0"/>
                  </a:moveTo>
                  <a:lnTo>
                    <a:pt x="0" y="3810"/>
                  </a:lnTo>
                  <a:lnTo>
                    <a:pt x="205097" y="1371127"/>
                  </a:lnTo>
                  <a:lnTo>
                    <a:pt x="221238" y="1391194"/>
                  </a:lnTo>
                  <a:lnTo>
                    <a:pt x="230759" y="1367372"/>
                  </a:lnTo>
                  <a:lnTo>
                    <a:pt x="25653" y="0"/>
                  </a:lnTo>
                  <a:close/>
                </a:path>
              </a:pathLst>
            </a:custGeom>
            <a:solidFill>
              <a:srgbClr val="57257D"/>
            </a:solidFill>
          </p:spPr>
          <p:txBody>
            <a:bodyPr wrap="square" lIns="0" tIns="0" rIns="0" bIns="0" rtlCol="0"/>
            <a:lstStyle/>
            <a:p>
              <a:endParaRPr/>
            </a:p>
          </p:txBody>
        </p:sp>
        <p:pic>
          <p:nvPicPr>
            <p:cNvPr id="61" name="object 61"/>
            <p:cNvPicPr/>
            <p:nvPr/>
          </p:nvPicPr>
          <p:blipFill>
            <a:blip r:embed="rId9" cstate="print"/>
            <a:stretch>
              <a:fillRect/>
            </a:stretch>
          </p:blipFill>
          <p:spPr>
            <a:xfrm>
              <a:off x="2255520" y="2318003"/>
              <a:ext cx="2293620" cy="2365248"/>
            </a:xfrm>
            <a:prstGeom prst="rect">
              <a:avLst/>
            </a:prstGeom>
          </p:spPr>
        </p:pic>
        <p:sp>
          <p:nvSpPr>
            <p:cNvPr id="62" name="object 62"/>
            <p:cNvSpPr/>
            <p:nvPr/>
          </p:nvSpPr>
          <p:spPr>
            <a:xfrm>
              <a:off x="2413254" y="2340228"/>
              <a:ext cx="2098040" cy="2169795"/>
            </a:xfrm>
            <a:custGeom>
              <a:avLst/>
              <a:gdLst/>
              <a:ahLst/>
              <a:cxnLst/>
              <a:rect l="l" t="t" r="r" b="b"/>
              <a:pathLst>
                <a:path w="2098040" h="2169795">
                  <a:moveTo>
                    <a:pt x="35432" y="2049145"/>
                  </a:moveTo>
                  <a:lnTo>
                    <a:pt x="28320" y="2053336"/>
                  </a:lnTo>
                  <a:lnTo>
                    <a:pt x="26669" y="2060321"/>
                  </a:lnTo>
                  <a:lnTo>
                    <a:pt x="0" y="2169287"/>
                  </a:lnTo>
                  <a:lnTo>
                    <a:pt x="33423" y="2159889"/>
                  </a:lnTo>
                  <a:lnTo>
                    <a:pt x="27177" y="2159889"/>
                  </a:lnTo>
                  <a:lnTo>
                    <a:pt x="8508" y="2141855"/>
                  </a:lnTo>
                  <a:lnTo>
                    <a:pt x="41768" y="2107446"/>
                  </a:lnTo>
                  <a:lnTo>
                    <a:pt x="51815" y="2066544"/>
                  </a:lnTo>
                  <a:lnTo>
                    <a:pt x="53593" y="2059559"/>
                  </a:lnTo>
                  <a:lnTo>
                    <a:pt x="49275" y="2052574"/>
                  </a:lnTo>
                  <a:lnTo>
                    <a:pt x="42290" y="2050796"/>
                  </a:lnTo>
                  <a:lnTo>
                    <a:pt x="35432" y="2049145"/>
                  </a:lnTo>
                  <a:close/>
                </a:path>
                <a:path w="2098040" h="2169795">
                  <a:moveTo>
                    <a:pt x="41768" y="2107446"/>
                  </a:moveTo>
                  <a:lnTo>
                    <a:pt x="8508" y="2141855"/>
                  </a:lnTo>
                  <a:lnTo>
                    <a:pt x="27177" y="2159889"/>
                  </a:lnTo>
                  <a:lnTo>
                    <a:pt x="32947" y="2153920"/>
                  </a:lnTo>
                  <a:lnTo>
                    <a:pt x="30352" y="2153920"/>
                  </a:lnTo>
                  <a:lnTo>
                    <a:pt x="14350" y="2138299"/>
                  </a:lnTo>
                  <a:lnTo>
                    <a:pt x="35664" y="2132298"/>
                  </a:lnTo>
                  <a:lnTo>
                    <a:pt x="41768" y="2107446"/>
                  </a:lnTo>
                  <a:close/>
                </a:path>
                <a:path w="2098040" h="2169795">
                  <a:moveTo>
                    <a:pt x="107822" y="2112010"/>
                  </a:moveTo>
                  <a:lnTo>
                    <a:pt x="60645" y="2125266"/>
                  </a:lnTo>
                  <a:lnTo>
                    <a:pt x="27177" y="2159889"/>
                  </a:lnTo>
                  <a:lnTo>
                    <a:pt x="33423" y="2159889"/>
                  </a:lnTo>
                  <a:lnTo>
                    <a:pt x="114807" y="2137029"/>
                  </a:lnTo>
                  <a:lnTo>
                    <a:pt x="118871" y="2129790"/>
                  </a:lnTo>
                  <a:lnTo>
                    <a:pt x="116966" y="2122932"/>
                  </a:lnTo>
                  <a:lnTo>
                    <a:pt x="114934" y="2116074"/>
                  </a:lnTo>
                  <a:lnTo>
                    <a:pt x="107822" y="2112010"/>
                  </a:lnTo>
                  <a:close/>
                </a:path>
                <a:path w="2098040" h="2169795">
                  <a:moveTo>
                    <a:pt x="35664" y="2132298"/>
                  </a:moveTo>
                  <a:lnTo>
                    <a:pt x="14350" y="2138299"/>
                  </a:lnTo>
                  <a:lnTo>
                    <a:pt x="30352" y="2153920"/>
                  </a:lnTo>
                  <a:lnTo>
                    <a:pt x="35664" y="2132298"/>
                  </a:lnTo>
                  <a:close/>
                </a:path>
                <a:path w="2098040" h="2169795">
                  <a:moveTo>
                    <a:pt x="60645" y="2125266"/>
                  </a:moveTo>
                  <a:lnTo>
                    <a:pt x="35664" y="2132298"/>
                  </a:lnTo>
                  <a:lnTo>
                    <a:pt x="30352" y="2153920"/>
                  </a:lnTo>
                  <a:lnTo>
                    <a:pt x="32947" y="2153920"/>
                  </a:lnTo>
                  <a:lnTo>
                    <a:pt x="60645" y="2125266"/>
                  </a:lnTo>
                  <a:close/>
                </a:path>
                <a:path w="2098040" h="2169795">
                  <a:moveTo>
                    <a:pt x="2078862" y="0"/>
                  </a:moveTo>
                  <a:lnTo>
                    <a:pt x="41768" y="2107446"/>
                  </a:lnTo>
                  <a:lnTo>
                    <a:pt x="35664" y="2132298"/>
                  </a:lnTo>
                  <a:lnTo>
                    <a:pt x="60645" y="2125266"/>
                  </a:lnTo>
                  <a:lnTo>
                    <a:pt x="2097532" y="18034"/>
                  </a:lnTo>
                  <a:lnTo>
                    <a:pt x="2078862" y="0"/>
                  </a:lnTo>
                  <a:close/>
                </a:path>
              </a:pathLst>
            </a:custGeom>
            <a:solidFill>
              <a:srgbClr val="57257D"/>
            </a:solidFill>
          </p:spPr>
          <p:txBody>
            <a:bodyPr wrap="square" lIns="0" tIns="0" rIns="0" bIns="0" rtlCol="0"/>
            <a:lstStyle/>
            <a:p>
              <a:endParaRPr/>
            </a:p>
          </p:txBody>
        </p:sp>
      </p:grpSp>
      <p:pic>
        <p:nvPicPr>
          <p:cNvPr id="63" name="object 63"/>
          <p:cNvPicPr/>
          <p:nvPr/>
        </p:nvPicPr>
        <p:blipFill>
          <a:blip r:embed="rId10" cstate="print"/>
          <a:stretch>
            <a:fillRect/>
          </a:stretch>
        </p:blipFill>
        <p:spPr>
          <a:xfrm>
            <a:off x="7429520" y="5072074"/>
            <a:ext cx="1409680" cy="1328727"/>
          </a:xfrm>
          <a:prstGeom prst="rect">
            <a:avLst/>
          </a:prstGeom>
        </p:spPr>
      </p:pic>
      <p:sp>
        <p:nvSpPr>
          <p:cNvPr id="56" name="Заголовок 55"/>
          <p:cNvSpPr>
            <a:spLocks noGrp="1"/>
          </p:cNvSpPr>
          <p:nvPr>
            <p:ph type="title"/>
          </p:nvPr>
        </p:nvSpPr>
        <p:spPr>
          <a:xfrm>
            <a:off x="214282" y="228600"/>
            <a:ext cx="7429552" cy="990600"/>
          </a:xfrm>
        </p:spPr>
        <p:txBody>
          <a:bodyPr>
            <a:normAutofit/>
          </a:bodyPr>
          <a:lstStyle/>
          <a:p>
            <a:pPr algn="ctr"/>
            <a:r>
              <a:rPr lang="ru-RU" sz="2400" b="1" dirty="0" smtClean="0">
                <a:solidFill>
                  <a:srgbClr val="7030A0"/>
                </a:solidFill>
                <a:latin typeface="Bookman Old Style" pitchFamily="18" charset="0"/>
              </a:rPr>
              <a:t>Образовательная среда – мощная личностно-формирующая субстанция</a:t>
            </a:r>
            <a:endParaRPr lang="ru-RU" sz="2400" b="1" dirty="0">
              <a:solidFill>
                <a:srgbClr val="7030A0"/>
              </a:solidFill>
              <a:latin typeface="Bookman Old Style"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14282" y="928673"/>
            <a:ext cx="8715436" cy="3786211"/>
          </a:xfrm>
        </p:spPr>
        <p:txBody>
          <a:bodyPr>
            <a:normAutofit/>
          </a:bodyPr>
          <a:lstStyle/>
          <a:p>
            <a:pPr algn="ctr">
              <a:lnSpc>
                <a:spcPct val="114000"/>
              </a:lnSpc>
            </a:pPr>
            <a:r>
              <a:rPr lang="ru-RU" b="1" dirty="0" smtClean="0">
                <a:solidFill>
                  <a:schemeClr val="tx1"/>
                </a:solidFill>
                <a:effectLst>
                  <a:outerShdw blurRad="38100" dist="38100" dir="2700000" algn="tl">
                    <a:srgbClr val="000000">
                      <a:alpha val="43137"/>
                    </a:srgbClr>
                  </a:outerShdw>
                </a:effectLst>
                <a:latin typeface="Monotype Corsiva" pitchFamily="66" charset="0"/>
              </a:rPr>
              <a:t>«</a:t>
            </a:r>
            <a:r>
              <a:rPr lang="ru-RU" b="1" dirty="0" smtClean="0">
                <a:solidFill>
                  <a:schemeClr val="tx1"/>
                </a:solidFill>
                <a:effectLst>
                  <a:outerShdw blurRad="38100" dist="38100" dir="2700000" algn="tl">
                    <a:srgbClr val="000000">
                      <a:alpha val="43137"/>
                    </a:srgbClr>
                  </a:outerShdw>
                </a:effectLst>
                <a:latin typeface="Mistral" pitchFamily="66" charset="0"/>
              </a:rPr>
              <a:t>Быть личностью –</a:t>
            </a:r>
            <a:br>
              <a:rPr lang="ru-RU" b="1" dirty="0" smtClean="0">
                <a:solidFill>
                  <a:schemeClr val="tx1"/>
                </a:solidFill>
                <a:effectLst>
                  <a:outerShdw blurRad="38100" dist="38100" dir="2700000" algn="tl">
                    <a:srgbClr val="000000">
                      <a:alpha val="43137"/>
                    </a:srgbClr>
                  </a:outerShdw>
                </a:effectLst>
                <a:latin typeface="Mistral" pitchFamily="66" charset="0"/>
              </a:rPr>
            </a:br>
            <a:r>
              <a:rPr lang="ru-RU" b="1" dirty="0" smtClean="0">
                <a:solidFill>
                  <a:schemeClr val="tx1"/>
                </a:solidFill>
                <a:effectLst>
                  <a:outerShdw blurRad="38100" dist="38100" dir="2700000" algn="tl">
                    <a:srgbClr val="000000">
                      <a:alpha val="43137"/>
                    </a:srgbClr>
                  </a:outerShdw>
                </a:effectLst>
                <a:latin typeface="Mistral" pitchFamily="66" charset="0"/>
              </a:rPr>
              <a:t>это значит быть самостоятельным источником действия</a:t>
            </a:r>
            <a:r>
              <a:rPr lang="ru-RU" b="1" dirty="0" smtClean="0">
                <a:solidFill>
                  <a:schemeClr val="tx1"/>
                </a:solidFill>
                <a:effectLst>
                  <a:outerShdw blurRad="38100" dist="38100" dir="2700000" algn="tl">
                    <a:srgbClr val="000000">
                      <a:alpha val="43137"/>
                    </a:srgbClr>
                  </a:outerShdw>
                </a:effectLst>
                <a:latin typeface="Monotype Corsiva" pitchFamily="66" charset="0"/>
              </a:rPr>
              <a:t>»</a:t>
            </a:r>
            <a:endParaRPr lang="ru-RU" b="1" dirty="0">
              <a:solidFill>
                <a:schemeClr val="tx1"/>
              </a:solidFill>
              <a:effectLst>
                <a:outerShdw blurRad="38100" dist="38100" dir="2700000" algn="tl">
                  <a:srgbClr val="000000">
                    <a:alpha val="43137"/>
                  </a:srgbClr>
                </a:outerShdw>
              </a:effectLst>
              <a:latin typeface="Monotype Corsiva" pitchFamily="66" charset="0"/>
            </a:endParaRPr>
          </a:p>
        </p:txBody>
      </p:sp>
      <p:sp>
        <p:nvSpPr>
          <p:cNvPr id="5" name="Подзаголовок 4"/>
          <p:cNvSpPr>
            <a:spLocks noGrp="1"/>
          </p:cNvSpPr>
          <p:nvPr>
            <p:ph type="subTitle" idx="1"/>
          </p:nvPr>
        </p:nvSpPr>
        <p:spPr>
          <a:xfrm>
            <a:off x="6215074" y="6072205"/>
            <a:ext cx="2928926" cy="500067"/>
          </a:xfrm>
        </p:spPr>
        <p:txBody>
          <a:bodyPr>
            <a:noAutofit/>
          </a:bodyPr>
          <a:lstStyle/>
          <a:p>
            <a:r>
              <a:rPr lang="ru-RU" sz="3600" b="1" dirty="0" smtClean="0">
                <a:solidFill>
                  <a:schemeClr val="tx1"/>
                </a:solidFill>
                <a:latin typeface="Monotype Corsiva" pitchFamily="66" charset="0"/>
              </a:rPr>
              <a:t>Э. Дюркгейм</a:t>
            </a:r>
            <a:endParaRPr lang="ru-RU" sz="3600" b="1" dirty="0">
              <a:solidFill>
                <a:schemeClr val="tx1"/>
              </a:solidFill>
              <a:latin typeface="Monotype Corsiva"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274640"/>
            <a:ext cx="8077200" cy="750847"/>
          </a:xfrm>
          <a:prstGeom prst="rect">
            <a:avLst/>
          </a:prstGeom>
        </p:spPr>
        <p:txBody>
          <a:bodyPr vert="horz" wrap="square" lIns="0" tIns="12065" rIns="0" bIns="0" rtlCol="0">
            <a:spAutoFit/>
          </a:bodyPr>
          <a:lstStyle/>
          <a:p>
            <a:pPr marL="2062480" marR="5080" indent="-1696720">
              <a:lnSpc>
                <a:spcPct val="100000"/>
              </a:lnSpc>
              <a:spcBef>
                <a:spcPts val="95"/>
              </a:spcBef>
            </a:pPr>
            <a:r>
              <a:rPr sz="2400" b="1" dirty="0">
                <a:solidFill>
                  <a:srgbClr val="7030A0"/>
                </a:solidFill>
                <a:effectLst/>
                <a:latin typeface="Bookman Old Style" pitchFamily="18" charset="0"/>
              </a:rPr>
              <a:t>Задачи</a:t>
            </a:r>
            <a:r>
              <a:rPr sz="2400" b="1" spc="-100" dirty="0">
                <a:solidFill>
                  <a:srgbClr val="7030A0"/>
                </a:solidFill>
                <a:effectLst/>
                <a:latin typeface="Bookman Old Style" pitchFamily="18" charset="0"/>
              </a:rPr>
              <a:t> </a:t>
            </a:r>
            <a:r>
              <a:rPr sz="2400" b="1" dirty="0">
                <a:solidFill>
                  <a:srgbClr val="7030A0"/>
                </a:solidFill>
                <a:effectLst/>
                <a:latin typeface="Bookman Old Style" pitchFamily="18" charset="0"/>
              </a:rPr>
              <a:t>педагога</a:t>
            </a:r>
            <a:r>
              <a:rPr sz="2400" b="1" spc="-120" dirty="0">
                <a:solidFill>
                  <a:srgbClr val="7030A0"/>
                </a:solidFill>
                <a:effectLst/>
                <a:latin typeface="Bookman Old Style" pitchFamily="18" charset="0"/>
              </a:rPr>
              <a:t> </a:t>
            </a:r>
            <a:r>
              <a:rPr sz="2400" b="1" dirty="0">
                <a:solidFill>
                  <a:srgbClr val="7030A0"/>
                </a:solidFill>
                <a:effectLst/>
                <a:latin typeface="Bookman Old Style" pitchFamily="18" charset="0"/>
              </a:rPr>
              <a:t>для</a:t>
            </a:r>
            <a:r>
              <a:rPr sz="2400" b="1" spc="-120" dirty="0">
                <a:solidFill>
                  <a:srgbClr val="7030A0"/>
                </a:solidFill>
                <a:effectLst/>
                <a:latin typeface="Bookman Old Style" pitchFamily="18" charset="0"/>
              </a:rPr>
              <a:t> </a:t>
            </a:r>
            <a:r>
              <a:rPr sz="2400" b="1" dirty="0">
                <a:solidFill>
                  <a:srgbClr val="7030A0"/>
                </a:solidFill>
                <a:effectLst/>
                <a:latin typeface="Bookman Old Style" pitchFamily="18" charset="0"/>
              </a:rPr>
              <a:t>создания</a:t>
            </a:r>
            <a:r>
              <a:rPr sz="2400" b="1" spc="-114" dirty="0">
                <a:solidFill>
                  <a:srgbClr val="7030A0"/>
                </a:solidFill>
                <a:effectLst/>
                <a:latin typeface="Bookman Old Style" pitchFamily="18" charset="0"/>
              </a:rPr>
              <a:t> </a:t>
            </a:r>
            <a:r>
              <a:rPr sz="2400" b="1" spc="-10" dirty="0">
                <a:solidFill>
                  <a:srgbClr val="7030A0"/>
                </a:solidFill>
                <a:effectLst/>
                <a:latin typeface="Bookman Old Style" pitchFamily="18" charset="0"/>
              </a:rPr>
              <a:t>комфортной образовательной</a:t>
            </a:r>
            <a:r>
              <a:rPr sz="2400" b="1" spc="-100" dirty="0">
                <a:solidFill>
                  <a:srgbClr val="7030A0"/>
                </a:solidFill>
                <a:effectLst/>
                <a:latin typeface="Bookman Old Style" pitchFamily="18" charset="0"/>
              </a:rPr>
              <a:t> </a:t>
            </a:r>
            <a:r>
              <a:rPr sz="2400" b="1" spc="-10" dirty="0">
                <a:solidFill>
                  <a:srgbClr val="7030A0"/>
                </a:solidFill>
                <a:effectLst/>
                <a:latin typeface="Bookman Old Style" pitchFamily="18" charset="0"/>
              </a:rPr>
              <a:t>среды</a:t>
            </a:r>
            <a:endParaRPr sz="2400" b="1">
              <a:solidFill>
                <a:srgbClr val="7030A0"/>
              </a:solidFill>
              <a:effectLst/>
              <a:latin typeface="Bookman Old Style" pitchFamily="18" charset="0"/>
            </a:endParaRPr>
          </a:p>
        </p:txBody>
      </p:sp>
      <p:grpSp>
        <p:nvGrpSpPr>
          <p:cNvPr id="3" name="object 3"/>
          <p:cNvGrpSpPr/>
          <p:nvPr/>
        </p:nvGrpSpPr>
        <p:grpSpPr>
          <a:xfrm>
            <a:off x="6202280" y="5306568"/>
            <a:ext cx="2238375" cy="1194435"/>
            <a:chOff x="6202278" y="5306567"/>
            <a:chExt cx="2238375" cy="1194435"/>
          </a:xfrm>
        </p:grpSpPr>
        <p:sp>
          <p:nvSpPr>
            <p:cNvPr id="4" name="object 4"/>
            <p:cNvSpPr/>
            <p:nvPr/>
          </p:nvSpPr>
          <p:spPr>
            <a:xfrm>
              <a:off x="6214978" y="5411755"/>
              <a:ext cx="2212975" cy="1062355"/>
            </a:xfrm>
            <a:custGeom>
              <a:avLst/>
              <a:gdLst/>
              <a:ahLst/>
              <a:cxnLst/>
              <a:rect l="l" t="t" r="r" b="b"/>
              <a:pathLst>
                <a:path w="2212975" h="1062354">
                  <a:moveTo>
                    <a:pt x="1865598" y="0"/>
                  </a:moveTo>
                  <a:lnTo>
                    <a:pt x="1818624" y="1225"/>
                  </a:lnTo>
                  <a:lnTo>
                    <a:pt x="1769374" y="4153"/>
                  </a:lnTo>
                  <a:lnTo>
                    <a:pt x="1717977" y="8775"/>
                  </a:lnTo>
                  <a:lnTo>
                    <a:pt x="1664560" y="15085"/>
                  </a:lnTo>
                  <a:lnTo>
                    <a:pt x="1609252" y="23073"/>
                  </a:lnTo>
                  <a:lnTo>
                    <a:pt x="1552181" y="32734"/>
                  </a:lnTo>
                  <a:lnTo>
                    <a:pt x="1493474" y="44059"/>
                  </a:lnTo>
                  <a:lnTo>
                    <a:pt x="1433260" y="57040"/>
                  </a:lnTo>
                  <a:lnTo>
                    <a:pt x="1371668" y="71670"/>
                  </a:lnTo>
                  <a:lnTo>
                    <a:pt x="1308825" y="87941"/>
                  </a:lnTo>
                  <a:lnTo>
                    <a:pt x="1244859" y="105845"/>
                  </a:lnTo>
                  <a:lnTo>
                    <a:pt x="1179899" y="125375"/>
                  </a:lnTo>
                  <a:lnTo>
                    <a:pt x="1114072" y="146523"/>
                  </a:lnTo>
                  <a:lnTo>
                    <a:pt x="1047507" y="169282"/>
                  </a:lnTo>
                  <a:lnTo>
                    <a:pt x="980333" y="193643"/>
                  </a:lnTo>
                  <a:lnTo>
                    <a:pt x="913618" y="219242"/>
                  </a:lnTo>
                  <a:lnTo>
                    <a:pt x="848414" y="245653"/>
                  </a:lnTo>
                  <a:lnTo>
                    <a:pt x="784825" y="272798"/>
                  </a:lnTo>
                  <a:lnTo>
                    <a:pt x="722950" y="300597"/>
                  </a:lnTo>
                  <a:lnTo>
                    <a:pt x="662893" y="328974"/>
                  </a:lnTo>
                  <a:lnTo>
                    <a:pt x="604754" y="357851"/>
                  </a:lnTo>
                  <a:lnTo>
                    <a:pt x="548636" y="387147"/>
                  </a:lnTo>
                  <a:lnTo>
                    <a:pt x="494641" y="416787"/>
                  </a:lnTo>
                  <a:lnTo>
                    <a:pt x="442869" y="446691"/>
                  </a:lnTo>
                  <a:lnTo>
                    <a:pt x="393423" y="476781"/>
                  </a:lnTo>
                  <a:lnTo>
                    <a:pt x="346404" y="506980"/>
                  </a:lnTo>
                  <a:lnTo>
                    <a:pt x="301914" y="537208"/>
                  </a:lnTo>
                  <a:lnTo>
                    <a:pt x="260056" y="567389"/>
                  </a:lnTo>
                  <a:lnTo>
                    <a:pt x="220930" y="597442"/>
                  </a:lnTo>
                  <a:lnTo>
                    <a:pt x="184638" y="627292"/>
                  </a:lnTo>
                  <a:lnTo>
                    <a:pt x="151283" y="656858"/>
                  </a:lnTo>
                  <a:lnTo>
                    <a:pt x="120966" y="686063"/>
                  </a:lnTo>
                  <a:lnTo>
                    <a:pt x="93788" y="714830"/>
                  </a:lnTo>
                  <a:lnTo>
                    <a:pt x="49258" y="770732"/>
                  </a:lnTo>
                  <a:lnTo>
                    <a:pt x="18508" y="823939"/>
                  </a:lnTo>
                  <a:lnTo>
                    <a:pt x="2351" y="873826"/>
                  </a:lnTo>
                  <a:lnTo>
                    <a:pt x="0" y="897329"/>
                  </a:lnTo>
                  <a:lnTo>
                    <a:pt x="1601" y="919768"/>
                  </a:lnTo>
                  <a:lnTo>
                    <a:pt x="16940" y="960864"/>
                  </a:lnTo>
                  <a:lnTo>
                    <a:pt x="47609" y="995090"/>
                  </a:lnTo>
                  <a:lnTo>
                    <a:pt x="92501" y="1022201"/>
                  </a:lnTo>
                  <a:lnTo>
                    <a:pt x="150591" y="1042259"/>
                  </a:lnTo>
                  <a:lnTo>
                    <a:pt x="220854" y="1055324"/>
                  </a:lnTo>
                  <a:lnTo>
                    <a:pt x="260231" y="1059253"/>
                  </a:lnTo>
                  <a:lnTo>
                    <a:pt x="302267" y="1061456"/>
                  </a:lnTo>
                  <a:lnTo>
                    <a:pt x="346834" y="1061942"/>
                  </a:lnTo>
                  <a:lnTo>
                    <a:pt x="393805" y="1060718"/>
                  </a:lnTo>
                  <a:lnTo>
                    <a:pt x="443051" y="1057792"/>
                  </a:lnTo>
                  <a:lnTo>
                    <a:pt x="494444" y="1053170"/>
                  </a:lnTo>
                  <a:lnTo>
                    <a:pt x="547856" y="1046861"/>
                  </a:lnTo>
                  <a:lnTo>
                    <a:pt x="603160" y="1038873"/>
                  </a:lnTo>
                  <a:lnTo>
                    <a:pt x="660227" y="1029212"/>
                  </a:lnTo>
                  <a:lnTo>
                    <a:pt x="718929" y="1017887"/>
                  </a:lnTo>
                  <a:lnTo>
                    <a:pt x="779138" y="1004905"/>
                  </a:lnTo>
                  <a:lnTo>
                    <a:pt x="840726" y="990274"/>
                  </a:lnTo>
                  <a:lnTo>
                    <a:pt x="903565" y="974001"/>
                  </a:lnTo>
                  <a:lnTo>
                    <a:pt x="967528" y="956094"/>
                  </a:lnTo>
                  <a:lnTo>
                    <a:pt x="1032485" y="936561"/>
                  </a:lnTo>
                  <a:lnTo>
                    <a:pt x="1098309" y="915409"/>
                  </a:lnTo>
                  <a:lnTo>
                    <a:pt x="1164872" y="892646"/>
                  </a:lnTo>
                  <a:lnTo>
                    <a:pt x="1232047" y="868280"/>
                  </a:lnTo>
                  <a:lnTo>
                    <a:pt x="1298762" y="842682"/>
                  </a:lnTo>
                  <a:lnTo>
                    <a:pt x="1363967" y="816272"/>
                  </a:lnTo>
                  <a:lnTo>
                    <a:pt x="1427559" y="789129"/>
                  </a:lnTo>
                  <a:lnTo>
                    <a:pt x="1489436" y="761330"/>
                  </a:lnTo>
                  <a:lnTo>
                    <a:pt x="1549497" y="732954"/>
                  </a:lnTo>
                  <a:lnTo>
                    <a:pt x="1607639" y="704079"/>
                  </a:lnTo>
                  <a:lnTo>
                    <a:pt x="1663762" y="674783"/>
                  </a:lnTo>
                  <a:lnTo>
                    <a:pt x="1717762" y="645144"/>
                  </a:lnTo>
                  <a:lnTo>
                    <a:pt x="1769539" y="615241"/>
                  </a:lnTo>
                  <a:lnTo>
                    <a:pt x="1818990" y="585151"/>
                  </a:lnTo>
                  <a:lnTo>
                    <a:pt x="1866013" y="554953"/>
                  </a:lnTo>
                  <a:lnTo>
                    <a:pt x="1910507" y="524725"/>
                  </a:lnTo>
                  <a:lnTo>
                    <a:pt x="1952369" y="494545"/>
                  </a:lnTo>
                  <a:lnTo>
                    <a:pt x="1991499" y="464492"/>
                  </a:lnTo>
                  <a:lnTo>
                    <a:pt x="2027793" y="434643"/>
                  </a:lnTo>
                  <a:lnTo>
                    <a:pt x="2061151" y="405077"/>
                  </a:lnTo>
                  <a:lnTo>
                    <a:pt x="2091469" y="375872"/>
                  </a:lnTo>
                  <a:lnTo>
                    <a:pt x="2118648" y="347106"/>
                  </a:lnTo>
                  <a:lnTo>
                    <a:pt x="2163175" y="291204"/>
                  </a:lnTo>
                  <a:lnTo>
                    <a:pt x="2193918" y="237996"/>
                  </a:lnTo>
                  <a:lnTo>
                    <a:pt x="2210062" y="188109"/>
                  </a:lnTo>
                  <a:lnTo>
                    <a:pt x="2212404" y="164606"/>
                  </a:lnTo>
                  <a:lnTo>
                    <a:pt x="2210791" y="142168"/>
                  </a:lnTo>
                  <a:lnTo>
                    <a:pt x="2195452" y="101071"/>
                  </a:lnTo>
                  <a:lnTo>
                    <a:pt x="2164803" y="66844"/>
                  </a:lnTo>
                  <a:lnTo>
                    <a:pt x="2119925" y="39733"/>
                  </a:lnTo>
                  <a:lnTo>
                    <a:pt x="2061843" y="19677"/>
                  </a:lnTo>
                  <a:lnTo>
                    <a:pt x="1991582" y="6614"/>
                  </a:lnTo>
                  <a:lnTo>
                    <a:pt x="1952205" y="2687"/>
                  </a:lnTo>
                  <a:lnTo>
                    <a:pt x="1910167" y="484"/>
                  </a:lnTo>
                  <a:lnTo>
                    <a:pt x="1865598" y="0"/>
                  </a:lnTo>
                  <a:close/>
                </a:path>
              </a:pathLst>
            </a:custGeom>
            <a:solidFill>
              <a:srgbClr val="4F1F76"/>
            </a:solidFill>
          </p:spPr>
          <p:txBody>
            <a:bodyPr wrap="square" lIns="0" tIns="0" rIns="0" bIns="0" rtlCol="0"/>
            <a:lstStyle/>
            <a:p>
              <a:endParaRPr/>
            </a:p>
          </p:txBody>
        </p:sp>
        <p:sp>
          <p:nvSpPr>
            <p:cNvPr id="5" name="object 5"/>
            <p:cNvSpPr/>
            <p:nvPr/>
          </p:nvSpPr>
          <p:spPr>
            <a:xfrm>
              <a:off x="6214978" y="5411755"/>
              <a:ext cx="2212975" cy="1062355"/>
            </a:xfrm>
            <a:custGeom>
              <a:avLst/>
              <a:gdLst/>
              <a:ahLst/>
              <a:cxnLst/>
              <a:rect l="l" t="t" r="r" b="b"/>
              <a:pathLst>
                <a:path w="2212975" h="1062354">
                  <a:moveTo>
                    <a:pt x="7259" y="941064"/>
                  </a:moveTo>
                  <a:lnTo>
                    <a:pt x="1601" y="919768"/>
                  </a:lnTo>
                  <a:lnTo>
                    <a:pt x="0" y="897329"/>
                  </a:lnTo>
                  <a:lnTo>
                    <a:pt x="2351" y="873826"/>
                  </a:lnTo>
                  <a:lnTo>
                    <a:pt x="18508" y="823939"/>
                  </a:lnTo>
                  <a:lnTo>
                    <a:pt x="49258" y="770732"/>
                  </a:lnTo>
                  <a:lnTo>
                    <a:pt x="93788" y="714830"/>
                  </a:lnTo>
                  <a:lnTo>
                    <a:pt x="120966" y="686063"/>
                  </a:lnTo>
                  <a:lnTo>
                    <a:pt x="151283" y="656858"/>
                  </a:lnTo>
                  <a:lnTo>
                    <a:pt x="184638" y="627292"/>
                  </a:lnTo>
                  <a:lnTo>
                    <a:pt x="220930" y="597442"/>
                  </a:lnTo>
                  <a:lnTo>
                    <a:pt x="260056" y="567389"/>
                  </a:lnTo>
                  <a:lnTo>
                    <a:pt x="301914" y="537208"/>
                  </a:lnTo>
                  <a:lnTo>
                    <a:pt x="346404" y="506980"/>
                  </a:lnTo>
                  <a:lnTo>
                    <a:pt x="393423" y="476781"/>
                  </a:lnTo>
                  <a:lnTo>
                    <a:pt x="442869" y="446691"/>
                  </a:lnTo>
                  <a:lnTo>
                    <a:pt x="494641" y="416787"/>
                  </a:lnTo>
                  <a:lnTo>
                    <a:pt x="548636" y="387147"/>
                  </a:lnTo>
                  <a:lnTo>
                    <a:pt x="604754" y="357851"/>
                  </a:lnTo>
                  <a:lnTo>
                    <a:pt x="662893" y="328974"/>
                  </a:lnTo>
                  <a:lnTo>
                    <a:pt x="722950" y="300597"/>
                  </a:lnTo>
                  <a:lnTo>
                    <a:pt x="784825" y="272798"/>
                  </a:lnTo>
                  <a:lnTo>
                    <a:pt x="848414" y="245653"/>
                  </a:lnTo>
                  <a:lnTo>
                    <a:pt x="913618" y="219242"/>
                  </a:lnTo>
                  <a:lnTo>
                    <a:pt x="980333" y="193643"/>
                  </a:lnTo>
                  <a:lnTo>
                    <a:pt x="1047507" y="169282"/>
                  </a:lnTo>
                  <a:lnTo>
                    <a:pt x="1114072" y="146523"/>
                  </a:lnTo>
                  <a:lnTo>
                    <a:pt x="1179899" y="125375"/>
                  </a:lnTo>
                  <a:lnTo>
                    <a:pt x="1244859" y="105845"/>
                  </a:lnTo>
                  <a:lnTo>
                    <a:pt x="1308825" y="87941"/>
                  </a:lnTo>
                  <a:lnTo>
                    <a:pt x="1371668" y="71670"/>
                  </a:lnTo>
                  <a:lnTo>
                    <a:pt x="1433260" y="57040"/>
                  </a:lnTo>
                  <a:lnTo>
                    <a:pt x="1493474" y="44059"/>
                  </a:lnTo>
                  <a:lnTo>
                    <a:pt x="1552181" y="32734"/>
                  </a:lnTo>
                  <a:lnTo>
                    <a:pt x="1609252" y="23073"/>
                  </a:lnTo>
                  <a:lnTo>
                    <a:pt x="1664560" y="15085"/>
                  </a:lnTo>
                  <a:lnTo>
                    <a:pt x="1717977" y="8775"/>
                  </a:lnTo>
                  <a:lnTo>
                    <a:pt x="1769374" y="4153"/>
                  </a:lnTo>
                  <a:lnTo>
                    <a:pt x="1818624" y="1225"/>
                  </a:lnTo>
                  <a:lnTo>
                    <a:pt x="1865598" y="0"/>
                  </a:lnTo>
                  <a:lnTo>
                    <a:pt x="1910167" y="484"/>
                  </a:lnTo>
                  <a:lnTo>
                    <a:pt x="1952205" y="2687"/>
                  </a:lnTo>
                  <a:lnTo>
                    <a:pt x="1991582" y="6614"/>
                  </a:lnTo>
                  <a:lnTo>
                    <a:pt x="2061843" y="19677"/>
                  </a:lnTo>
                  <a:lnTo>
                    <a:pt x="2119925" y="39733"/>
                  </a:lnTo>
                  <a:lnTo>
                    <a:pt x="2164803" y="66844"/>
                  </a:lnTo>
                  <a:lnTo>
                    <a:pt x="2195452" y="101071"/>
                  </a:lnTo>
                  <a:lnTo>
                    <a:pt x="2210791" y="142168"/>
                  </a:lnTo>
                  <a:lnTo>
                    <a:pt x="2212404" y="164606"/>
                  </a:lnTo>
                  <a:lnTo>
                    <a:pt x="2210062" y="188109"/>
                  </a:lnTo>
                  <a:lnTo>
                    <a:pt x="2193918" y="237996"/>
                  </a:lnTo>
                  <a:lnTo>
                    <a:pt x="2163175" y="291204"/>
                  </a:lnTo>
                  <a:lnTo>
                    <a:pt x="2118648" y="347106"/>
                  </a:lnTo>
                  <a:lnTo>
                    <a:pt x="2091469" y="375872"/>
                  </a:lnTo>
                  <a:lnTo>
                    <a:pt x="2061151" y="405077"/>
                  </a:lnTo>
                  <a:lnTo>
                    <a:pt x="2027793" y="434643"/>
                  </a:lnTo>
                  <a:lnTo>
                    <a:pt x="1991499" y="464492"/>
                  </a:lnTo>
                  <a:lnTo>
                    <a:pt x="1952369" y="494545"/>
                  </a:lnTo>
                  <a:lnTo>
                    <a:pt x="1910507" y="524725"/>
                  </a:lnTo>
                  <a:lnTo>
                    <a:pt x="1866013" y="554953"/>
                  </a:lnTo>
                  <a:lnTo>
                    <a:pt x="1818990" y="585151"/>
                  </a:lnTo>
                  <a:lnTo>
                    <a:pt x="1769539" y="615241"/>
                  </a:lnTo>
                  <a:lnTo>
                    <a:pt x="1717762" y="645144"/>
                  </a:lnTo>
                  <a:lnTo>
                    <a:pt x="1663762" y="674783"/>
                  </a:lnTo>
                  <a:lnTo>
                    <a:pt x="1607639" y="704079"/>
                  </a:lnTo>
                  <a:lnTo>
                    <a:pt x="1549497" y="732954"/>
                  </a:lnTo>
                  <a:lnTo>
                    <a:pt x="1489436" y="761330"/>
                  </a:lnTo>
                  <a:lnTo>
                    <a:pt x="1427559" y="789129"/>
                  </a:lnTo>
                  <a:lnTo>
                    <a:pt x="1363967" y="816272"/>
                  </a:lnTo>
                  <a:lnTo>
                    <a:pt x="1298762" y="842682"/>
                  </a:lnTo>
                  <a:lnTo>
                    <a:pt x="1232047" y="868280"/>
                  </a:lnTo>
                  <a:lnTo>
                    <a:pt x="1164872" y="892646"/>
                  </a:lnTo>
                  <a:lnTo>
                    <a:pt x="1098309" y="915409"/>
                  </a:lnTo>
                  <a:lnTo>
                    <a:pt x="1032485" y="936561"/>
                  </a:lnTo>
                  <a:lnTo>
                    <a:pt x="967528" y="956094"/>
                  </a:lnTo>
                  <a:lnTo>
                    <a:pt x="903565" y="974001"/>
                  </a:lnTo>
                  <a:lnTo>
                    <a:pt x="840726" y="990274"/>
                  </a:lnTo>
                  <a:lnTo>
                    <a:pt x="779138" y="1004905"/>
                  </a:lnTo>
                  <a:lnTo>
                    <a:pt x="718929" y="1017887"/>
                  </a:lnTo>
                  <a:lnTo>
                    <a:pt x="660227" y="1029212"/>
                  </a:lnTo>
                  <a:lnTo>
                    <a:pt x="603160" y="1038873"/>
                  </a:lnTo>
                  <a:lnTo>
                    <a:pt x="547856" y="1046861"/>
                  </a:lnTo>
                  <a:lnTo>
                    <a:pt x="494444" y="1053170"/>
                  </a:lnTo>
                  <a:lnTo>
                    <a:pt x="443051" y="1057792"/>
                  </a:lnTo>
                  <a:lnTo>
                    <a:pt x="393805" y="1060718"/>
                  </a:lnTo>
                  <a:lnTo>
                    <a:pt x="346834" y="1061942"/>
                  </a:lnTo>
                  <a:lnTo>
                    <a:pt x="302267" y="1061456"/>
                  </a:lnTo>
                  <a:lnTo>
                    <a:pt x="260231" y="1059253"/>
                  </a:lnTo>
                  <a:lnTo>
                    <a:pt x="220854" y="1055324"/>
                  </a:lnTo>
                  <a:lnTo>
                    <a:pt x="150591" y="1042259"/>
                  </a:lnTo>
                  <a:lnTo>
                    <a:pt x="92501" y="1022201"/>
                  </a:lnTo>
                  <a:lnTo>
                    <a:pt x="47609" y="995090"/>
                  </a:lnTo>
                  <a:lnTo>
                    <a:pt x="16940" y="960864"/>
                  </a:lnTo>
                  <a:lnTo>
                    <a:pt x="7259" y="941064"/>
                  </a:lnTo>
                  <a:close/>
                </a:path>
              </a:pathLst>
            </a:custGeom>
            <a:ln w="25399">
              <a:solidFill>
                <a:srgbClr val="481D6C"/>
              </a:solidFill>
            </a:ln>
          </p:spPr>
          <p:txBody>
            <a:bodyPr wrap="square" lIns="0" tIns="0" rIns="0" bIns="0" rtlCol="0"/>
            <a:lstStyle/>
            <a:p>
              <a:endParaRPr/>
            </a:p>
          </p:txBody>
        </p:sp>
        <p:pic>
          <p:nvPicPr>
            <p:cNvPr id="6" name="object 6"/>
            <p:cNvPicPr/>
            <p:nvPr/>
          </p:nvPicPr>
          <p:blipFill>
            <a:blip r:embed="rId2" cstate="print"/>
            <a:stretch>
              <a:fillRect/>
            </a:stretch>
          </p:blipFill>
          <p:spPr>
            <a:xfrm>
              <a:off x="6493763" y="5306567"/>
              <a:ext cx="1590293" cy="912113"/>
            </a:xfrm>
            <a:prstGeom prst="rect">
              <a:avLst/>
            </a:prstGeom>
          </p:spPr>
        </p:pic>
        <p:sp>
          <p:nvSpPr>
            <p:cNvPr id="7" name="object 7"/>
            <p:cNvSpPr/>
            <p:nvPr/>
          </p:nvSpPr>
          <p:spPr>
            <a:xfrm>
              <a:off x="6644893" y="5460364"/>
              <a:ext cx="1205230" cy="560705"/>
            </a:xfrm>
            <a:custGeom>
              <a:avLst/>
              <a:gdLst/>
              <a:ahLst/>
              <a:cxnLst/>
              <a:rect l="l" t="t" r="r" b="b"/>
              <a:pathLst>
                <a:path w="1205229" h="560704">
                  <a:moveTo>
                    <a:pt x="67563" y="415671"/>
                  </a:moveTo>
                  <a:lnTo>
                    <a:pt x="0" y="440905"/>
                  </a:lnTo>
                  <a:lnTo>
                    <a:pt x="44576" y="560324"/>
                  </a:lnTo>
                  <a:lnTo>
                    <a:pt x="78104" y="547814"/>
                  </a:lnTo>
                  <a:lnTo>
                    <a:pt x="86957" y="543804"/>
                  </a:lnTo>
                  <a:lnTo>
                    <a:pt x="92217" y="540372"/>
                  </a:lnTo>
                  <a:lnTo>
                    <a:pt x="55625" y="540372"/>
                  </a:lnTo>
                  <a:lnTo>
                    <a:pt x="38861" y="495261"/>
                  </a:lnTo>
                  <a:lnTo>
                    <a:pt x="43433" y="492912"/>
                  </a:lnTo>
                  <a:lnTo>
                    <a:pt x="48259" y="490842"/>
                  </a:lnTo>
                  <a:lnTo>
                    <a:pt x="53085" y="489026"/>
                  </a:lnTo>
                  <a:lnTo>
                    <a:pt x="65778" y="485871"/>
                  </a:lnTo>
                  <a:lnTo>
                    <a:pt x="102000" y="485871"/>
                  </a:lnTo>
                  <a:lnTo>
                    <a:pt x="99121" y="482053"/>
                  </a:lnTo>
                  <a:lnTo>
                    <a:pt x="33908" y="482053"/>
                  </a:lnTo>
                  <a:lnTo>
                    <a:pt x="21589" y="449021"/>
                  </a:lnTo>
                  <a:lnTo>
                    <a:pt x="72898" y="429869"/>
                  </a:lnTo>
                  <a:lnTo>
                    <a:pt x="67563" y="415671"/>
                  </a:lnTo>
                  <a:close/>
                </a:path>
                <a:path w="1205229" h="560704">
                  <a:moveTo>
                    <a:pt x="102000" y="485871"/>
                  </a:moveTo>
                  <a:lnTo>
                    <a:pt x="65778" y="485871"/>
                  </a:lnTo>
                  <a:lnTo>
                    <a:pt x="76041" y="486810"/>
                  </a:lnTo>
                  <a:lnTo>
                    <a:pt x="83875" y="491844"/>
                  </a:lnTo>
                  <a:lnTo>
                    <a:pt x="89280" y="500976"/>
                  </a:lnTo>
                  <a:lnTo>
                    <a:pt x="91493" y="512314"/>
                  </a:lnTo>
                  <a:lnTo>
                    <a:pt x="88979" y="521943"/>
                  </a:lnTo>
                  <a:lnTo>
                    <a:pt x="55625" y="540372"/>
                  </a:lnTo>
                  <a:lnTo>
                    <a:pt x="92217" y="540372"/>
                  </a:lnTo>
                  <a:lnTo>
                    <a:pt x="109537" y="511597"/>
                  </a:lnTo>
                  <a:lnTo>
                    <a:pt x="109013" y="503517"/>
                  </a:lnTo>
                  <a:lnTo>
                    <a:pt x="106679" y="495033"/>
                  </a:lnTo>
                  <a:lnTo>
                    <a:pt x="102915" y="487084"/>
                  </a:lnTo>
                  <a:lnTo>
                    <a:pt x="102000" y="485871"/>
                  </a:lnTo>
                  <a:close/>
                </a:path>
                <a:path w="1205229" h="560704">
                  <a:moveTo>
                    <a:pt x="68754" y="470765"/>
                  </a:moveTo>
                  <a:lnTo>
                    <a:pt x="33908" y="482053"/>
                  </a:lnTo>
                  <a:lnTo>
                    <a:pt x="99121" y="482053"/>
                  </a:lnTo>
                  <a:lnTo>
                    <a:pt x="68754" y="470765"/>
                  </a:lnTo>
                  <a:close/>
                </a:path>
                <a:path w="1205229" h="560704">
                  <a:moveTo>
                    <a:pt x="178942" y="410667"/>
                  </a:moveTo>
                  <a:lnTo>
                    <a:pt x="125475" y="430606"/>
                  </a:lnTo>
                  <a:lnTo>
                    <a:pt x="128574" y="438912"/>
                  </a:lnTo>
                  <a:lnTo>
                    <a:pt x="132076" y="449382"/>
                  </a:lnTo>
                  <a:lnTo>
                    <a:pt x="134908" y="460413"/>
                  </a:lnTo>
                  <a:lnTo>
                    <a:pt x="137132" y="472190"/>
                  </a:lnTo>
                  <a:lnTo>
                    <a:pt x="138643" y="484060"/>
                  </a:lnTo>
                  <a:lnTo>
                    <a:pt x="138762" y="495677"/>
                  </a:lnTo>
                  <a:lnTo>
                    <a:pt x="136763" y="504417"/>
                  </a:lnTo>
                  <a:lnTo>
                    <a:pt x="132629" y="510790"/>
                  </a:lnTo>
                  <a:lnTo>
                    <a:pt x="126364" y="514731"/>
                  </a:lnTo>
                  <a:lnTo>
                    <a:pt x="131699" y="528929"/>
                  </a:lnTo>
                  <a:lnTo>
                    <a:pt x="154794" y="495612"/>
                  </a:lnTo>
                  <a:lnTo>
                    <a:pt x="154681" y="484060"/>
                  </a:lnTo>
                  <a:lnTo>
                    <a:pt x="144652" y="437502"/>
                  </a:lnTo>
                  <a:lnTo>
                    <a:pt x="168021" y="428764"/>
                  </a:lnTo>
                  <a:lnTo>
                    <a:pt x="185677" y="428764"/>
                  </a:lnTo>
                  <a:lnTo>
                    <a:pt x="178942" y="410667"/>
                  </a:lnTo>
                  <a:close/>
                </a:path>
                <a:path w="1205229" h="560704">
                  <a:moveTo>
                    <a:pt x="185677" y="428764"/>
                  </a:moveTo>
                  <a:lnTo>
                    <a:pt x="168021" y="428764"/>
                  </a:lnTo>
                  <a:lnTo>
                    <a:pt x="195960" y="503809"/>
                  </a:lnTo>
                  <a:lnTo>
                    <a:pt x="211454" y="498030"/>
                  </a:lnTo>
                  <a:lnTo>
                    <a:pt x="185677" y="428764"/>
                  </a:lnTo>
                  <a:close/>
                </a:path>
                <a:path w="1205229" h="560704">
                  <a:moveTo>
                    <a:pt x="270455" y="402450"/>
                  </a:moveTo>
                  <a:lnTo>
                    <a:pt x="242060" y="402450"/>
                  </a:lnTo>
                  <a:lnTo>
                    <a:pt x="249507" y="404201"/>
                  </a:lnTo>
                  <a:lnTo>
                    <a:pt x="255549" y="409493"/>
                  </a:lnTo>
                  <a:lnTo>
                    <a:pt x="260223" y="418325"/>
                  </a:lnTo>
                  <a:lnTo>
                    <a:pt x="255524" y="418579"/>
                  </a:lnTo>
                  <a:lnTo>
                    <a:pt x="251586" y="419328"/>
                  </a:lnTo>
                  <a:lnTo>
                    <a:pt x="218731" y="447481"/>
                  </a:lnTo>
                  <a:lnTo>
                    <a:pt x="217122" y="454177"/>
                  </a:lnTo>
                  <a:lnTo>
                    <a:pt x="217156" y="460854"/>
                  </a:lnTo>
                  <a:lnTo>
                    <a:pt x="247014" y="486638"/>
                  </a:lnTo>
                  <a:lnTo>
                    <a:pt x="253873" y="484060"/>
                  </a:lnTo>
                  <a:lnTo>
                    <a:pt x="262516" y="480019"/>
                  </a:lnTo>
                  <a:lnTo>
                    <a:pt x="269398" y="474962"/>
                  </a:lnTo>
                  <a:lnTo>
                    <a:pt x="272433" y="471362"/>
                  </a:lnTo>
                  <a:lnTo>
                    <a:pt x="248193" y="471362"/>
                  </a:lnTo>
                  <a:lnTo>
                    <a:pt x="242220" y="470665"/>
                  </a:lnTo>
                  <a:lnTo>
                    <a:pt x="237628" y="467505"/>
                  </a:lnTo>
                  <a:lnTo>
                    <a:pt x="234441" y="461886"/>
                  </a:lnTo>
                  <a:lnTo>
                    <a:pt x="232409" y="456450"/>
                  </a:lnTo>
                  <a:lnTo>
                    <a:pt x="233045" y="450773"/>
                  </a:lnTo>
                  <a:lnTo>
                    <a:pt x="264413" y="429412"/>
                  </a:lnTo>
                  <a:lnTo>
                    <a:pt x="281798" y="429412"/>
                  </a:lnTo>
                  <a:lnTo>
                    <a:pt x="275971" y="413829"/>
                  </a:lnTo>
                  <a:lnTo>
                    <a:pt x="272063" y="404976"/>
                  </a:lnTo>
                  <a:lnTo>
                    <a:pt x="270455" y="402450"/>
                  </a:lnTo>
                  <a:close/>
                </a:path>
                <a:path w="1205229" h="560704">
                  <a:moveTo>
                    <a:pt x="281798" y="429412"/>
                  </a:moveTo>
                  <a:lnTo>
                    <a:pt x="264413" y="429412"/>
                  </a:lnTo>
                  <a:lnTo>
                    <a:pt x="272287" y="450621"/>
                  </a:lnTo>
                  <a:lnTo>
                    <a:pt x="268858" y="460413"/>
                  </a:lnTo>
                  <a:lnTo>
                    <a:pt x="263271" y="466737"/>
                  </a:lnTo>
                  <a:lnTo>
                    <a:pt x="255524" y="469595"/>
                  </a:lnTo>
                  <a:lnTo>
                    <a:pt x="248193" y="471362"/>
                  </a:lnTo>
                  <a:lnTo>
                    <a:pt x="272433" y="471362"/>
                  </a:lnTo>
                  <a:lnTo>
                    <a:pt x="274538" y="468845"/>
                  </a:lnTo>
                  <a:lnTo>
                    <a:pt x="277875" y="461797"/>
                  </a:lnTo>
                  <a:lnTo>
                    <a:pt x="301732" y="461797"/>
                  </a:lnTo>
                  <a:lnTo>
                    <a:pt x="300227" y="457847"/>
                  </a:lnTo>
                  <a:lnTo>
                    <a:pt x="294766" y="456996"/>
                  </a:lnTo>
                  <a:lnTo>
                    <a:pt x="290575" y="452729"/>
                  </a:lnTo>
                  <a:lnTo>
                    <a:pt x="287654" y="445071"/>
                  </a:lnTo>
                  <a:lnTo>
                    <a:pt x="281798" y="429412"/>
                  </a:lnTo>
                  <a:close/>
                </a:path>
                <a:path w="1205229" h="560704">
                  <a:moveTo>
                    <a:pt x="301732" y="461797"/>
                  </a:moveTo>
                  <a:lnTo>
                    <a:pt x="277875" y="461797"/>
                  </a:lnTo>
                  <a:lnTo>
                    <a:pt x="280415" y="465023"/>
                  </a:lnTo>
                  <a:lnTo>
                    <a:pt x="283590" y="467067"/>
                  </a:lnTo>
                  <a:lnTo>
                    <a:pt x="291083" y="468845"/>
                  </a:lnTo>
                  <a:lnTo>
                    <a:pt x="296417" y="468033"/>
                  </a:lnTo>
                  <a:lnTo>
                    <a:pt x="303149" y="465518"/>
                  </a:lnTo>
                  <a:lnTo>
                    <a:pt x="301732" y="461797"/>
                  </a:lnTo>
                  <a:close/>
                </a:path>
                <a:path w="1205229" h="560704">
                  <a:moveTo>
                    <a:pt x="342519" y="349580"/>
                  </a:moveTo>
                  <a:lnTo>
                    <a:pt x="286257" y="370586"/>
                  </a:lnTo>
                  <a:lnTo>
                    <a:pt x="318897" y="457949"/>
                  </a:lnTo>
                  <a:lnTo>
                    <a:pt x="334517" y="452132"/>
                  </a:lnTo>
                  <a:lnTo>
                    <a:pt x="306704" y="377825"/>
                  </a:lnTo>
                  <a:lnTo>
                    <a:pt x="347472" y="362635"/>
                  </a:lnTo>
                  <a:lnTo>
                    <a:pt x="342519" y="349580"/>
                  </a:lnTo>
                  <a:close/>
                </a:path>
                <a:path w="1205229" h="560704">
                  <a:moveTo>
                    <a:pt x="243236" y="387103"/>
                  </a:moveTo>
                  <a:lnTo>
                    <a:pt x="207517" y="403326"/>
                  </a:lnTo>
                  <a:lnTo>
                    <a:pt x="202437" y="410044"/>
                  </a:lnTo>
                  <a:lnTo>
                    <a:pt x="213867" y="420497"/>
                  </a:lnTo>
                  <a:lnTo>
                    <a:pt x="217297" y="413207"/>
                  </a:lnTo>
                  <a:lnTo>
                    <a:pt x="223647" y="407797"/>
                  </a:lnTo>
                  <a:lnTo>
                    <a:pt x="233172" y="404241"/>
                  </a:lnTo>
                  <a:lnTo>
                    <a:pt x="242060" y="402450"/>
                  </a:lnTo>
                  <a:lnTo>
                    <a:pt x="270455" y="402450"/>
                  </a:lnTo>
                  <a:lnTo>
                    <a:pt x="267573" y="397922"/>
                  </a:lnTo>
                  <a:lnTo>
                    <a:pt x="262487" y="392669"/>
                  </a:lnTo>
                  <a:lnTo>
                    <a:pt x="256794" y="389216"/>
                  </a:lnTo>
                  <a:lnTo>
                    <a:pt x="250408" y="387412"/>
                  </a:lnTo>
                  <a:lnTo>
                    <a:pt x="243236" y="387103"/>
                  </a:lnTo>
                  <a:close/>
                </a:path>
                <a:path w="1205229" h="560704">
                  <a:moveTo>
                    <a:pt x="410146" y="325851"/>
                  </a:moveTo>
                  <a:lnTo>
                    <a:pt x="372284" y="344540"/>
                  </a:lnTo>
                  <a:lnTo>
                    <a:pt x="365607" y="369832"/>
                  </a:lnTo>
                  <a:lnTo>
                    <a:pt x="366766" y="379060"/>
                  </a:lnTo>
                  <a:lnTo>
                    <a:pt x="385484" y="413406"/>
                  </a:lnTo>
                  <a:lnTo>
                    <a:pt x="408479" y="422886"/>
                  </a:lnTo>
                  <a:lnTo>
                    <a:pt x="417113" y="422271"/>
                  </a:lnTo>
                  <a:lnTo>
                    <a:pt x="426211" y="419747"/>
                  </a:lnTo>
                  <a:lnTo>
                    <a:pt x="434429" y="415823"/>
                  </a:lnTo>
                  <a:lnTo>
                    <a:pt x="441182" y="410721"/>
                  </a:lnTo>
                  <a:lnTo>
                    <a:pt x="442750" y="408863"/>
                  </a:lnTo>
                  <a:lnTo>
                    <a:pt x="410507" y="408863"/>
                  </a:lnTo>
                  <a:lnTo>
                    <a:pt x="400907" y="405414"/>
                  </a:lnTo>
                  <a:lnTo>
                    <a:pt x="382412" y="369022"/>
                  </a:lnTo>
                  <a:lnTo>
                    <a:pt x="382307" y="362775"/>
                  </a:lnTo>
                  <a:lnTo>
                    <a:pt x="383285" y="356984"/>
                  </a:lnTo>
                  <a:lnTo>
                    <a:pt x="385190" y="349554"/>
                  </a:lnTo>
                  <a:lnTo>
                    <a:pt x="389889" y="344474"/>
                  </a:lnTo>
                  <a:lnTo>
                    <a:pt x="397128" y="341757"/>
                  </a:lnTo>
                  <a:lnTo>
                    <a:pt x="407983" y="340013"/>
                  </a:lnTo>
                  <a:lnTo>
                    <a:pt x="437484" y="340013"/>
                  </a:lnTo>
                  <a:lnTo>
                    <a:pt x="432956" y="335216"/>
                  </a:lnTo>
                  <a:lnTo>
                    <a:pt x="425957" y="330301"/>
                  </a:lnTo>
                  <a:lnTo>
                    <a:pt x="418290" y="327122"/>
                  </a:lnTo>
                  <a:lnTo>
                    <a:pt x="410146" y="325851"/>
                  </a:lnTo>
                  <a:close/>
                </a:path>
                <a:path w="1205229" h="560704">
                  <a:moveTo>
                    <a:pt x="437484" y="340013"/>
                  </a:moveTo>
                  <a:lnTo>
                    <a:pt x="407983" y="340013"/>
                  </a:lnTo>
                  <a:lnTo>
                    <a:pt x="417480" y="343395"/>
                  </a:lnTo>
                  <a:lnTo>
                    <a:pt x="425596" y="351901"/>
                  </a:lnTo>
                  <a:lnTo>
                    <a:pt x="432307" y="365531"/>
                  </a:lnTo>
                  <a:lnTo>
                    <a:pt x="434566" y="372732"/>
                  </a:lnTo>
                  <a:lnTo>
                    <a:pt x="435800" y="379493"/>
                  </a:lnTo>
                  <a:lnTo>
                    <a:pt x="435987" y="385814"/>
                  </a:lnTo>
                  <a:lnTo>
                    <a:pt x="435101" y="391693"/>
                  </a:lnTo>
                  <a:lnTo>
                    <a:pt x="433324" y="399249"/>
                  </a:lnTo>
                  <a:lnTo>
                    <a:pt x="428878" y="404380"/>
                  </a:lnTo>
                  <a:lnTo>
                    <a:pt x="421512" y="407098"/>
                  </a:lnTo>
                  <a:lnTo>
                    <a:pt x="410507" y="408863"/>
                  </a:lnTo>
                  <a:lnTo>
                    <a:pt x="442750" y="408863"/>
                  </a:lnTo>
                  <a:lnTo>
                    <a:pt x="446482" y="404442"/>
                  </a:lnTo>
                  <a:lnTo>
                    <a:pt x="450341" y="396989"/>
                  </a:lnTo>
                  <a:lnTo>
                    <a:pt x="452602" y="388606"/>
                  </a:lnTo>
                  <a:lnTo>
                    <a:pt x="453088" y="379555"/>
                  </a:lnTo>
                  <a:lnTo>
                    <a:pt x="451788" y="369832"/>
                  </a:lnTo>
                  <a:lnTo>
                    <a:pt x="448690" y="359435"/>
                  </a:lnTo>
                  <a:lnTo>
                    <a:pt x="444335" y="349784"/>
                  </a:lnTo>
                  <a:lnTo>
                    <a:pt x="439086" y="341710"/>
                  </a:lnTo>
                  <a:lnTo>
                    <a:pt x="437484" y="340013"/>
                  </a:lnTo>
                  <a:close/>
                </a:path>
                <a:path w="1205229" h="560704">
                  <a:moveTo>
                    <a:pt x="556005" y="269925"/>
                  </a:moveTo>
                  <a:lnTo>
                    <a:pt x="540384" y="275742"/>
                  </a:lnTo>
                  <a:lnTo>
                    <a:pt x="585851" y="397357"/>
                  </a:lnTo>
                  <a:lnTo>
                    <a:pt x="601472" y="391553"/>
                  </a:lnTo>
                  <a:lnTo>
                    <a:pt x="586866" y="352475"/>
                  </a:lnTo>
                  <a:lnTo>
                    <a:pt x="606461" y="352475"/>
                  </a:lnTo>
                  <a:lnTo>
                    <a:pt x="609091" y="351523"/>
                  </a:lnTo>
                  <a:lnTo>
                    <a:pt x="618043" y="347289"/>
                  </a:lnTo>
                  <a:lnTo>
                    <a:pt x="625268" y="341923"/>
                  </a:lnTo>
                  <a:lnTo>
                    <a:pt x="625377" y="341795"/>
                  </a:lnTo>
                  <a:lnTo>
                    <a:pt x="593598" y="341795"/>
                  </a:lnTo>
                  <a:lnTo>
                    <a:pt x="586485" y="341515"/>
                  </a:lnTo>
                  <a:lnTo>
                    <a:pt x="583819" y="340880"/>
                  </a:lnTo>
                  <a:lnTo>
                    <a:pt x="582040" y="339750"/>
                  </a:lnTo>
                  <a:lnTo>
                    <a:pt x="562990" y="288772"/>
                  </a:lnTo>
                  <a:lnTo>
                    <a:pt x="564006" y="286435"/>
                  </a:lnTo>
                  <a:lnTo>
                    <a:pt x="565784" y="283857"/>
                  </a:lnTo>
                  <a:lnTo>
                    <a:pt x="571119" y="278155"/>
                  </a:lnTo>
                  <a:lnTo>
                    <a:pt x="572519" y="277101"/>
                  </a:lnTo>
                  <a:lnTo>
                    <a:pt x="558673" y="277101"/>
                  </a:lnTo>
                  <a:lnTo>
                    <a:pt x="556005" y="269925"/>
                  </a:lnTo>
                  <a:close/>
                </a:path>
                <a:path w="1205229" h="560704">
                  <a:moveTo>
                    <a:pt x="518286" y="284035"/>
                  </a:moveTo>
                  <a:lnTo>
                    <a:pt x="449072" y="309841"/>
                  </a:lnTo>
                  <a:lnTo>
                    <a:pt x="481710" y="397205"/>
                  </a:lnTo>
                  <a:lnTo>
                    <a:pt x="497204" y="391388"/>
                  </a:lnTo>
                  <a:lnTo>
                    <a:pt x="469519" y="317080"/>
                  </a:lnTo>
                  <a:lnTo>
                    <a:pt x="507619" y="302869"/>
                  </a:lnTo>
                  <a:lnTo>
                    <a:pt x="525297" y="302869"/>
                  </a:lnTo>
                  <a:lnTo>
                    <a:pt x="518286" y="284035"/>
                  </a:lnTo>
                  <a:close/>
                </a:path>
                <a:path w="1205229" h="560704">
                  <a:moveTo>
                    <a:pt x="525297" y="302869"/>
                  </a:moveTo>
                  <a:lnTo>
                    <a:pt x="507619" y="302869"/>
                  </a:lnTo>
                  <a:lnTo>
                    <a:pt x="535304" y="377177"/>
                  </a:lnTo>
                  <a:lnTo>
                    <a:pt x="550799" y="371386"/>
                  </a:lnTo>
                  <a:lnTo>
                    <a:pt x="525297" y="302869"/>
                  </a:lnTo>
                  <a:close/>
                </a:path>
                <a:path w="1205229" h="560704">
                  <a:moveTo>
                    <a:pt x="606461" y="352475"/>
                  </a:moveTo>
                  <a:lnTo>
                    <a:pt x="586866" y="352475"/>
                  </a:lnTo>
                  <a:lnTo>
                    <a:pt x="588645" y="353720"/>
                  </a:lnTo>
                  <a:lnTo>
                    <a:pt x="591947" y="354203"/>
                  </a:lnTo>
                  <a:lnTo>
                    <a:pt x="601345" y="353669"/>
                  </a:lnTo>
                  <a:lnTo>
                    <a:pt x="605408" y="352856"/>
                  </a:lnTo>
                  <a:lnTo>
                    <a:pt x="606461" y="352475"/>
                  </a:lnTo>
                  <a:close/>
                </a:path>
                <a:path w="1205229" h="560704">
                  <a:moveTo>
                    <a:pt x="622891" y="272595"/>
                  </a:moveTo>
                  <a:lnTo>
                    <a:pt x="589168" y="272595"/>
                  </a:lnTo>
                  <a:lnTo>
                    <a:pt x="595012" y="273074"/>
                  </a:lnTo>
                  <a:lnTo>
                    <a:pt x="600201" y="274853"/>
                  </a:lnTo>
                  <a:lnTo>
                    <a:pt x="619928" y="311677"/>
                  </a:lnTo>
                  <a:lnTo>
                    <a:pt x="618347" y="323946"/>
                  </a:lnTo>
                  <a:lnTo>
                    <a:pt x="611598" y="333465"/>
                  </a:lnTo>
                  <a:lnTo>
                    <a:pt x="599694" y="340233"/>
                  </a:lnTo>
                  <a:lnTo>
                    <a:pt x="596773" y="341325"/>
                  </a:lnTo>
                  <a:lnTo>
                    <a:pt x="593598" y="341795"/>
                  </a:lnTo>
                  <a:lnTo>
                    <a:pt x="625377" y="341795"/>
                  </a:lnTo>
                  <a:lnTo>
                    <a:pt x="630755" y="335426"/>
                  </a:lnTo>
                  <a:lnTo>
                    <a:pt x="634491" y="327799"/>
                  </a:lnTo>
                  <a:lnTo>
                    <a:pt x="636609" y="319370"/>
                  </a:lnTo>
                  <a:lnTo>
                    <a:pt x="636988" y="311677"/>
                  </a:lnTo>
                  <a:lnTo>
                    <a:pt x="636961" y="309841"/>
                  </a:lnTo>
                  <a:lnTo>
                    <a:pt x="635795" y="301139"/>
                  </a:lnTo>
                  <a:lnTo>
                    <a:pt x="632840" y="291338"/>
                  </a:lnTo>
                  <a:lnTo>
                    <a:pt x="628320" y="281105"/>
                  </a:lnTo>
                  <a:lnTo>
                    <a:pt x="622966" y="272676"/>
                  </a:lnTo>
                  <a:close/>
                </a:path>
                <a:path w="1205229" h="560704">
                  <a:moveTo>
                    <a:pt x="648842" y="235292"/>
                  </a:moveTo>
                  <a:lnTo>
                    <a:pt x="633222" y="241109"/>
                  </a:lnTo>
                  <a:lnTo>
                    <a:pt x="666750" y="330835"/>
                  </a:lnTo>
                  <a:lnTo>
                    <a:pt x="670305" y="329526"/>
                  </a:lnTo>
                  <a:lnTo>
                    <a:pt x="683351" y="295084"/>
                  </a:lnTo>
                  <a:lnTo>
                    <a:pt x="671195" y="295084"/>
                  </a:lnTo>
                  <a:lnTo>
                    <a:pt x="648842" y="235292"/>
                  </a:lnTo>
                  <a:close/>
                </a:path>
                <a:path w="1205229" h="560704">
                  <a:moveTo>
                    <a:pt x="719215" y="247040"/>
                  </a:moveTo>
                  <a:lnTo>
                    <a:pt x="701548" y="247040"/>
                  </a:lnTo>
                  <a:lnTo>
                    <a:pt x="723900" y="306819"/>
                  </a:lnTo>
                  <a:lnTo>
                    <a:pt x="739394" y="301040"/>
                  </a:lnTo>
                  <a:lnTo>
                    <a:pt x="719215" y="247040"/>
                  </a:lnTo>
                  <a:close/>
                </a:path>
                <a:path w="1205229" h="560704">
                  <a:moveTo>
                    <a:pt x="782862" y="244538"/>
                  </a:moveTo>
                  <a:lnTo>
                    <a:pt x="768223" y="244538"/>
                  </a:lnTo>
                  <a:lnTo>
                    <a:pt x="762504" y="250858"/>
                  </a:lnTo>
                  <a:lnTo>
                    <a:pt x="758856" y="257913"/>
                  </a:lnTo>
                  <a:lnTo>
                    <a:pt x="757257" y="265703"/>
                  </a:lnTo>
                  <a:lnTo>
                    <a:pt x="757681" y="274231"/>
                  </a:lnTo>
                  <a:lnTo>
                    <a:pt x="758316" y="277660"/>
                  </a:lnTo>
                  <a:lnTo>
                    <a:pt x="757301" y="279844"/>
                  </a:lnTo>
                  <a:lnTo>
                    <a:pt x="754760" y="280771"/>
                  </a:lnTo>
                  <a:lnTo>
                    <a:pt x="753490" y="281266"/>
                  </a:lnTo>
                  <a:lnTo>
                    <a:pt x="752348" y="281546"/>
                  </a:lnTo>
                  <a:lnTo>
                    <a:pt x="751458" y="281635"/>
                  </a:lnTo>
                  <a:lnTo>
                    <a:pt x="756538" y="295173"/>
                  </a:lnTo>
                  <a:lnTo>
                    <a:pt x="758189" y="294830"/>
                  </a:lnTo>
                  <a:lnTo>
                    <a:pt x="759967" y="294271"/>
                  </a:lnTo>
                  <a:lnTo>
                    <a:pt x="771144" y="290093"/>
                  </a:lnTo>
                  <a:lnTo>
                    <a:pt x="774826" y="283400"/>
                  </a:lnTo>
                  <a:lnTo>
                    <a:pt x="772775" y="272595"/>
                  </a:lnTo>
                  <a:lnTo>
                    <a:pt x="771398" y="264756"/>
                  </a:lnTo>
                  <a:lnTo>
                    <a:pt x="772047" y="257913"/>
                  </a:lnTo>
                  <a:lnTo>
                    <a:pt x="774953" y="252971"/>
                  </a:lnTo>
                  <a:lnTo>
                    <a:pt x="778001" y="248018"/>
                  </a:lnTo>
                  <a:lnTo>
                    <a:pt x="782862" y="244538"/>
                  </a:lnTo>
                  <a:close/>
                </a:path>
                <a:path w="1205229" h="560704">
                  <a:moveTo>
                    <a:pt x="705865" y="211315"/>
                  </a:moveTo>
                  <a:lnTo>
                    <a:pt x="702309" y="212623"/>
                  </a:lnTo>
                  <a:lnTo>
                    <a:pt x="671195" y="295084"/>
                  </a:lnTo>
                  <a:lnTo>
                    <a:pt x="683351" y="295084"/>
                  </a:lnTo>
                  <a:lnTo>
                    <a:pt x="701548" y="247040"/>
                  </a:lnTo>
                  <a:lnTo>
                    <a:pt x="719215" y="247040"/>
                  </a:lnTo>
                  <a:lnTo>
                    <a:pt x="705865" y="211315"/>
                  </a:lnTo>
                  <a:close/>
                </a:path>
                <a:path w="1205229" h="560704">
                  <a:moveTo>
                    <a:pt x="594169" y="257076"/>
                  </a:moveTo>
                  <a:lnTo>
                    <a:pt x="558673" y="277101"/>
                  </a:lnTo>
                  <a:lnTo>
                    <a:pt x="572519" y="277101"/>
                  </a:lnTo>
                  <a:lnTo>
                    <a:pt x="573531" y="276339"/>
                  </a:lnTo>
                  <a:lnTo>
                    <a:pt x="575563" y="275539"/>
                  </a:lnTo>
                  <a:lnTo>
                    <a:pt x="582681" y="273417"/>
                  </a:lnTo>
                  <a:lnTo>
                    <a:pt x="589168" y="272595"/>
                  </a:lnTo>
                  <a:lnTo>
                    <a:pt x="622891" y="272595"/>
                  </a:lnTo>
                  <a:lnTo>
                    <a:pt x="616803" y="266050"/>
                  </a:lnTo>
                  <a:lnTo>
                    <a:pt x="609853" y="261226"/>
                  </a:lnTo>
                  <a:lnTo>
                    <a:pt x="602261" y="258231"/>
                  </a:lnTo>
                  <a:lnTo>
                    <a:pt x="594169" y="257076"/>
                  </a:lnTo>
                  <a:close/>
                </a:path>
                <a:path w="1205229" h="560704">
                  <a:moveTo>
                    <a:pt x="815808" y="238302"/>
                  </a:moveTo>
                  <a:lnTo>
                    <a:pt x="798956" y="238302"/>
                  </a:lnTo>
                  <a:lnTo>
                    <a:pt x="812164" y="273862"/>
                  </a:lnTo>
                  <a:lnTo>
                    <a:pt x="827024" y="268325"/>
                  </a:lnTo>
                  <a:lnTo>
                    <a:pt x="815808" y="238302"/>
                  </a:lnTo>
                  <a:close/>
                </a:path>
                <a:path w="1205229" h="560704">
                  <a:moveTo>
                    <a:pt x="857624" y="178828"/>
                  </a:moveTo>
                  <a:lnTo>
                    <a:pt x="839977" y="178828"/>
                  </a:lnTo>
                  <a:lnTo>
                    <a:pt x="867663" y="253136"/>
                  </a:lnTo>
                  <a:lnTo>
                    <a:pt x="883157" y="247357"/>
                  </a:lnTo>
                  <a:lnTo>
                    <a:pt x="857624" y="178828"/>
                  </a:lnTo>
                  <a:close/>
                </a:path>
                <a:path w="1205229" h="560704">
                  <a:moveTo>
                    <a:pt x="794511" y="181292"/>
                  </a:moveTo>
                  <a:lnTo>
                    <a:pt x="758316" y="193332"/>
                  </a:lnTo>
                  <a:lnTo>
                    <a:pt x="738377" y="213702"/>
                  </a:lnTo>
                  <a:lnTo>
                    <a:pt x="736726" y="219316"/>
                  </a:lnTo>
                  <a:lnTo>
                    <a:pt x="761237" y="245910"/>
                  </a:lnTo>
                  <a:lnTo>
                    <a:pt x="768223" y="244538"/>
                  </a:lnTo>
                  <a:lnTo>
                    <a:pt x="782862" y="244538"/>
                  </a:lnTo>
                  <a:lnTo>
                    <a:pt x="783589" y="244017"/>
                  </a:lnTo>
                  <a:lnTo>
                    <a:pt x="798956" y="238302"/>
                  </a:lnTo>
                  <a:lnTo>
                    <a:pt x="815808" y="238302"/>
                  </a:lnTo>
                  <a:lnTo>
                    <a:pt x="814489" y="234772"/>
                  </a:lnTo>
                  <a:lnTo>
                    <a:pt x="769874" y="234772"/>
                  </a:lnTo>
                  <a:lnTo>
                    <a:pt x="759713" y="232778"/>
                  </a:lnTo>
                  <a:lnTo>
                    <a:pt x="756284" y="229666"/>
                  </a:lnTo>
                  <a:lnTo>
                    <a:pt x="754379" y="224447"/>
                  </a:lnTo>
                  <a:lnTo>
                    <a:pt x="752855" y="220484"/>
                  </a:lnTo>
                  <a:lnTo>
                    <a:pt x="783971" y="198170"/>
                  </a:lnTo>
                  <a:lnTo>
                    <a:pt x="800817" y="198170"/>
                  </a:lnTo>
                  <a:lnTo>
                    <a:pt x="794511" y="181292"/>
                  </a:lnTo>
                  <a:close/>
                </a:path>
                <a:path w="1205229" h="560704">
                  <a:moveTo>
                    <a:pt x="800817" y="198170"/>
                  </a:moveTo>
                  <a:lnTo>
                    <a:pt x="783971" y="198170"/>
                  </a:lnTo>
                  <a:lnTo>
                    <a:pt x="794765" y="227291"/>
                  </a:lnTo>
                  <a:lnTo>
                    <a:pt x="775588" y="234162"/>
                  </a:lnTo>
                  <a:lnTo>
                    <a:pt x="769874" y="234772"/>
                  </a:lnTo>
                  <a:lnTo>
                    <a:pt x="814489" y="234772"/>
                  </a:lnTo>
                  <a:lnTo>
                    <a:pt x="800817" y="198170"/>
                  </a:lnTo>
                  <a:close/>
                </a:path>
                <a:path w="1205229" h="560704">
                  <a:moveTo>
                    <a:pt x="875664" y="150647"/>
                  </a:moveTo>
                  <a:lnTo>
                    <a:pt x="810005" y="175158"/>
                  </a:lnTo>
                  <a:lnTo>
                    <a:pt x="814831" y="188214"/>
                  </a:lnTo>
                  <a:lnTo>
                    <a:pt x="839977" y="178828"/>
                  </a:lnTo>
                  <a:lnTo>
                    <a:pt x="857624" y="178828"/>
                  </a:lnTo>
                  <a:lnTo>
                    <a:pt x="855472" y="173050"/>
                  </a:lnTo>
                  <a:lnTo>
                    <a:pt x="880490" y="163703"/>
                  </a:lnTo>
                  <a:lnTo>
                    <a:pt x="875664" y="150647"/>
                  </a:lnTo>
                  <a:close/>
                </a:path>
                <a:path w="1205229" h="560704">
                  <a:moveTo>
                    <a:pt x="907287" y="138849"/>
                  </a:moveTo>
                  <a:lnTo>
                    <a:pt x="891666" y="144665"/>
                  </a:lnTo>
                  <a:lnTo>
                    <a:pt x="924305" y="232029"/>
                  </a:lnTo>
                  <a:lnTo>
                    <a:pt x="939926" y="226212"/>
                  </a:lnTo>
                  <a:lnTo>
                    <a:pt x="925195" y="186817"/>
                  </a:lnTo>
                  <a:lnTo>
                    <a:pt x="959656" y="173926"/>
                  </a:lnTo>
                  <a:lnTo>
                    <a:pt x="920369" y="173926"/>
                  </a:lnTo>
                  <a:lnTo>
                    <a:pt x="907287" y="138849"/>
                  </a:lnTo>
                  <a:close/>
                </a:path>
                <a:path w="1205229" h="560704">
                  <a:moveTo>
                    <a:pt x="983140" y="171805"/>
                  </a:moveTo>
                  <a:lnTo>
                    <a:pt x="965326" y="171805"/>
                  </a:lnTo>
                  <a:lnTo>
                    <a:pt x="980058" y="211201"/>
                  </a:lnTo>
                  <a:lnTo>
                    <a:pt x="995679" y="205384"/>
                  </a:lnTo>
                  <a:lnTo>
                    <a:pt x="983140" y="171805"/>
                  </a:lnTo>
                  <a:close/>
                </a:path>
                <a:path w="1205229" h="560704">
                  <a:moveTo>
                    <a:pt x="999744" y="104394"/>
                  </a:moveTo>
                  <a:lnTo>
                    <a:pt x="984503" y="109982"/>
                  </a:lnTo>
                  <a:lnTo>
                    <a:pt x="1017142" y="197396"/>
                  </a:lnTo>
                  <a:lnTo>
                    <a:pt x="1054480" y="183438"/>
                  </a:lnTo>
                  <a:lnTo>
                    <a:pt x="1060450" y="179895"/>
                  </a:lnTo>
                  <a:lnTo>
                    <a:pt x="1061201" y="179133"/>
                  </a:lnTo>
                  <a:lnTo>
                    <a:pt x="1027683" y="179133"/>
                  </a:lnTo>
                  <a:lnTo>
                    <a:pt x="1016253" y="148463"/>
                  </a:lnTo>
                  <a:lnTo>
                    <a:pt x="1022096" y="145491"/>
                  </a:lnTo>
                  <a:lnTo>
                    <a:pt x="1026540" y="143383"/>
                  </a:lnTo>
                  <a:lnTo>
                    <a:pt x="1035811" y="139941"/>
                  </a:lnTo>
                  <a:lnTo>
                    <a:pt x="1041146" y="139509"/>
                  </a:lnTo>
                  <a:lnTo>
                    <a:pt x="1069028" y="139509"/>
                  </a:lnTo>
                  <a:lnTo>
                    <a:pt x="1067858" y="136398"/>
                  </a:lnTo>
                  <a:lnTo>
                    <a:pt x="1011681" y="136398"/>
                  </a:lnTo>
                  <a:lnTo>
                    <a:pt x="999744" y="104394"/>
                  </a:lnTo>
                  <a:close/>
                </a:path>
                <a:path w="1205229" h="560704">
                  <a:moveTo>
                    <a:pt x="1069028" y="139509"/>
                  </a:moveTo>
                  <a:lnTo>
                    <a:pt x="1041146" y="139509"/>
                  </a:lnTo>
                  <a:lnTo>
                    <a:pt x="1045717" y="140881"/>
                  </a:lnTo>
                  <a:lnTo>
                    <a:pt x="1050416" y="142240"/>
                  </a:lnTo>
                  <a:lnTo>
                    <a:pt x="1053719" y="145681"/>
                  </a:lnTo>
                  <a:lnTo>
                    <a:pt x="1055751" y="151168"/>
                  </a:lnTo>
                  <a:lnTo>
                    <a:pt x="1057502" y="155816"/>
                  </a:lnTo>
                  <a:lnTo>
                    <a:pt x="1057605" y="157124"/>
                  </a:lnTo>
                  <a:lnTo>
                    <a:pt x="1057402" y="160782"/>
                  </a:lnTo>
                  <a:lnTo>
                    <a:pt x="1052576" y="168910"/>
                  </a:lnTo>
                  <a:lnTo>
                    <a:pt x="1048511" y="172021"/>
                  </a:lnTo>
                  <a:lnTo>
                    <a:pt x="1042670" y="174167"/>
                  </a:lnTo>
                  <a:lnTo>
                    <a:pt x="1036574" y="176479"/>
                  </a:lnTo>
                  <a:lnTo>
                    <a:pt x="1031494" y="178142"/>
                  </a:lnTo>
                  <a:lnTo>
                    <a:pt x="1027683" y="179133"/>
                  </a:lnTo>
                  <a:lnTo>
                    <a:pt x="1061201" y="179133"/>
                  </a:lnTo>
                  <a:lnTo>
                    <a:pt x="1068831" y="171399"/>
                  </a:lnTo>
                  <a:lnTo>
                    <a:pt x="1071499" y="166535"/>
                  </a:lnTo>
                  <a:lnTo>
                    <a:pt x="1073530" y="155575"/>
                  </a:lnTo>
                  <a:lnTo>
                    <a:pt x="1073150" y="150469"/>
                  </a:lnTo>
                  <a:lnTo>
                    <a:pt x="1069028" y="139509"/>
                  </a:lnTo>
                  <a:close/>
                </a:path>
                <a:path w="1205229" h="560704">
                  <a:moveTo>
                    <a:pt x="963040" y="117983"/>
                  </a:moveTo>
                  <a:lnTo>
                    <a:pt x="947420" y="123825"/>
                  </a:lnTo>
                  <a:lnTo>
                    <a:pt x="960627" y="158915"/>
                  </a:lnTo>
                  <a:lnTo>
                    <a:pt x="920369" y="173926"/>
                  </a:lnTo>
                  <a:lnTo>
                    <a:pt x="959656" y="173926"/>
                  </a:lnTo>
                  <a:lnTo>
                    <a:pt x="965326" y="171805"/>
                  </a:lnTo>
                  <a:lnTo>
                    <a:pt x="983140" y="171805"/>
                  </a:lnTo>
                  <a:lnTo>
                    <a:pt x="963040" y="117983"/>
                  </a:lnTo>
                  <a:close/>
                </a:path>
                <a:path w="1205229" h="560704">
                  <a:moveTo>
                    <a:pt x="1076959" y="75565"/>
                  </a:moveTo>
                  <a:lnTo>
                    <a:pt x="1061720" y="81280"/>
                  </a:lnTo>
                  <a:lnTo>
                    <a:pt x="1094231" y="168592"/>
                  </a:lnTo>
                  <a:lnTo>
                    <a:pt x="1109472" y="162902"/>
                  </a:lnTo>
                  <a:lnTo>
                    <a:pt x="1076959" y="75565"/>
                  </a:lnTo>
                  <a:close/>
                </a:path>
                <a:path w="1205229" h="560704">
                  <a:moveTo>
                    <a:pt x="1114298" y="61595"/>
                  </a:moveTo>
                  <a:lnTo>
                    <a:pt x="1098677" y="67437"/>
                  </a:lnTo>
                  <a:lnTo>
                    <a:pt x="1132204" y="157124"/>
                  </a:lnTo>
                  <a:lnTo>
                    <a:pt x="1135760" y="155816"/>
                  </a:lnTo>
                  <a:lnTo>
                    <a:pt x="1148783" y="121412"/>
                  </a:lnTo>
                  <a:lnTo>
                    <a:pt x="1136650" y="121412"/>
                  </a:lnTo>
                  <a:lnTo>
                    <a:pt x="1114298" y="61595"/>
                  </a:lnTo>
                  <a:close/>
                </a:path>
                <a:path w="1205229" h="560704">
                  <a:moveTo>
                    <a:pt x="1041653" y="126199"/>
                  </a:moveTo>
                  <a:lnTo>
                    <a:pt x="1011681" y="136398"/>
                  </a:lnTo>
                  <a:lnTo>
                    <a:pt x="1067858" y="136398"/>
                  </a:lnTo>
                  <a:lnTo>
                    <a:pt x="1041653" y="126199"/>
                  </a:lnTo>
                  <a:close/>
                </a:path>
                <a:path w="1205229" h="560704">
                  <a:moveTo>
                    <a:pt x="1184646" y="73279"/>
                  </a:moveTo>
                  <a:lnTo>
                    <a:pt x="1167002" y="73279"/>
                  </a:lnTo>
                  <a:lnTo>
                    <a:pt x="1189354" y="133121"/>
                  </a:lnTo>
                  <a:lnTo>
                    <a:pt x="1204849" y="127381"/>
                  </a:lnTo>
                  <a:lnTo>
                    <a:pt x="1184646" y="73279"/>
                  </a:lnTo>
                  <a:close/>
                </a:path>
                <a:path w="1205229" h="560704">
                  <a:moveTo>
                    <a:pt x="1171321" y="37592"/>
                  </a:moveTo>
                  <a:lnTo>
                    <a:pt x="1167764" y="38862"/>
                  </a:lnTo>
                  <a:lnTo>
                    <a:pt x="1136650" y="121412"/>
                  </a:lnTo>
                  <a:lnTo>
                    <a:pt x="1148783" y="121412"/>
                  </a:lnTo>
                  <a:lnTo>
                    <a:pt x="1167002" y="73279"/>
                  </a:lnTo>
                  <a:lnTo>
                    <a:pt x="1184646" y="73279"/>
                  </a:lnTo>
                  <a:lnTo>
                    <a:pt x="1171321" y="37592"/>
                  </a:lnTo>
                  <a:close/>
                </a:path>
                <a:path w="1205229" h="560704">
                  <a:moveTo>
                    <a:pt x="1104646" y="13462"/>
                  </a:moveTo>
                  <a:lnTo>
                    <a:pt x="1091946" y="21717"/>
                  </a:lnTo>
                  <a:lnTo>
                    <a:pt x="1099925" y="31243"/>
                  </a:lnTo>
                  <a:lnTo>
                    <a:pt x="1109011" y="36782"/>
                  </a:lnTo>
                  <a:lnTo>
                    <a:pt x="1119217" y="38344"/>
                  </a:lnTo>
                  <a:lnTo>
                    <a:pt x="1130553" y="35941"/>
                  </a:lnTo>
                  <a:lnTo>
                    <a:pt x="1140723" y="30343"/>
                  </a:lnTo>
                  <a:lnTo>
                    <a:pt x="1144938" y="25409"/>
                  </a:lnTo>
                  <a:lnTo>
                    <a:pt x="1120308" y="25409"/>
                  </a:lnTo>
                  <a:lnTo>
                    <a:pt x="1114726" y="23923"/>
                  </a:lnTo>
                  <a:lnTo>
                    <a:pt x="1109501" y="19937"/>
                  </a:lnTo>
                  <a:lnTo>
                    <a:pt x="1104646" y="13462"/>
                  </a:lnTo>
                  <a:close/>
                </a:path>
                <a:path w="1205229" h="560704">
                  <a:moveTo>
                    <a:pt x="1150492" y="0"/>
                  </a:moveTo>
                  <a:lnTo>
                    <a:pt x="1136141" y="1905"/>
                  </a:lnTo>
                  <a:lnTo>
                    <a:pt x="1137023" y="9810"/>
                  </a:lnTo>
                  <a:lnTo>
                    <a:pt x="1135665" y="16192"/>
                  </a:lnTo>
                  <a:lnTo>
                    <a:pt x="1132070" y="21050"/>
                  </a:lnTo>
                  <a:lnTo>
                    <a:pt x="1126235" y="24384"/>
                  </a:lnTo>
                  <a:lnTo>
                    <a:pt x="1120308" y="25409"/>
                  </a:lnTo>
                  <a:lnTo>
                    <a:pt x="1144938" y="25409"/>
                  </a:lnTo>
                  <a:lnTo>
                    <a:pt x="1147429" y="22494"/>
                  </a:lnTo>
                  <a:lnTo>
                    <a:pt x="1150681" y="12384"/>
                  </a:lnTo>
                  <a:lnTo>
                    <a:pt x="1150492" y="0"/>
                  </a:lnTo>
                  <a:close/>
                </a:path>
              </a:pathLst>
            </a:custGeom>
            <a:solidFill>
              <a:srgbClr val="FFFFFF"/>
            </a:solidFill>
          </p:spPr>
          <p:txBody>
            <a:bodyPr wrap="square" lIns="0" tIns="0" rIns="0" bIns="0" rtlCol="0"/>
            <a:lstStyle/>
            <a:p>
              <a:endParaRPr/>
            </a:p>
          </p:txBody>
        </p:sp>
        <p:pic>
          <p:nvPicPr>
            <p:cNvPr id="8" name="object 8"/>
            <p:cNvPicPr/>
            <p:nvPr/>
          </p:nvPicPr>
          <p:blipFill>
            <a:blip r:embed="rId3" cstate="print"/>
            <a:stretch>
              <a:fillRect/>
            </a:stretch>
          </p:blipFill>
          <p:spPr>
            <a:xfrm>
              <a:off x="6493763" y="5478779"/>
              <a:ext cx="1741169" cy="968502"/>
            </a:xfrm>
            <a:prstGeom prst="rect">
              <a:avLst/>
            </a:prstGeom>
          </p:spPr>
        </p:pic>
        <p:sp>
          <p:nvSpPr>
            <p:cNvPr id="9" name="object 9"/>
            <p:cNvSpPr/>
            <p:nvPr/>
          </p:nvSpPr>
          <p:spPr>
            <a:xfrm>
              <a:off x="6654545" y="5631433"/>
              <a:ext cx="1346835" cy="617855"/>
            </a:xfrm>
            <a:custGeom>
              <a:avLst/>
              <a:gdLst/>
              <a:ahLst/>
              <a:cxnLst/>
              <a:rect l="l" t="t" r="r" b="b"/>
              <a:pathLst>
                <a:path w="1346834" h="617854">
                  <a:moveTo>
                    <a:pt x="69214" y="504672"/>
                  </a:moveTo>
                  <a:lnTo>
                    <a:pt x="0" y="530491"/>
                  </a:lnTo>
                  <a:lnTo>
                    <a:pt x="32638" y="617854"/>
                  </a:lnTo>
                  <a:lnTo>
                    <a:pt x="48132" y="612038"/>
                  </a:lnTo>
                  <a:lnTo>
                    <a:pt x="20447" y="537730"/>
                  </a:lnTo>
                  <a:lnTo>
                    <a:pt x="58547" y="523506"/>
                  </a:lnTo>
                  <a:lnTo>
                    <a:pt x="76224" y="523506"/>
                  </a:lnTo>
                  <a:lnTo>
                    <a:pt x="69214" y="504672"/>
                  </a:lnTo>
                  <a:close/>
                </a:path>
                <a:path w="1346834" h="617854">
                  <a:moveTo>
                    <a:pt x="76224" y="523506"/>
                  </a:moveTo>
                  <a:lnTo>
                    <a:pt x="58547" y="523506"/>
                  </a:lnTo>
                  <a:lnTo>
                    <a:pt x="86232" y="597827"/>
                  </a:lnTo>
                  <a:lnTo>
                    <a:pt x="101726" y="592035"/>
                  </a:lnTo>
                  <a:lnTo>
                    <a:pt x="76224" y="523506"/>
                  </a:lnTo>
                  <a:close/>
                </a:path>
                <a:path w="1346834" h="617854">
                  <a:moveTo>
                    <a:pt x="140588" y="477177"/>
                  </a:moveTo>
                  <a:lnTo>
                    <a:pt x="106856" y="496644"/>
                  </a:lnTo>
                  <a:lnTo>
                    <a:pt x="98607" y="523506"/>
                  </a:lnTo>
                  <a:lnTo>
                    <a:pt x="99591" y="532597"/>
                  </a:lnTo>
                  <a:lnTo>
                    <a:pt x="118743" y="566419"/>
                  </a:lnTo>
                  <a:lnTo>
                    <a:pt x="142811" y="575163"/>
                  </a:lnTo>
                  <a:lnTo>
                    <a:pt x="151383" y="574530"/>
                  </a:lnTo>
                  <a:lnTo>
                    <a:pt x="160147" y="572109"/>
                  </a:lnTo>
                  <a:lnTo>
                    <a:pt x="168957" y="568251"/>
                  </a:lnTo>
                  <a:lnTo>
                    <a:pt x="176529" y="563684"/>
                  </a:lnTo>
                  <a:lnTo>
                    <a:pt x="180694" y="560214"/>
                  </a:lnTo>
                  <a:lnTo>
                    <a:pt x="146019" y="560206"/>
                  </a:lnTo>
                  <a:lnTo>
                    <a:pt x="140200" y="559463"/>
                  </a:lnTo>
                  <a:lnTo>
                    <a:pt x="116486" y="529575"/>
                  </a:lnTo>
                  <a:lnTo>
                    <a:pt x="115461" y="522701"/>
                  </a:lnTo>
                  <a:lnTo>
                    <a:pt x="115637" y="516036"/>
                  </a:lnTo>
                  <a:lnTo>
                    <a:pt x="150622" y="491147"/>
                  </a:lnTo>
                  <a:lnTo>
                    <a:pt x="156954" y="491147"/>
                  </a:lnTo>
                  <a:lnTo>
                    <a:pt x="160020" y="478942"/>
                  </a:lnTo>
                  <a:lnTo>
                    <a:pt x="156972" y="477786"/>
                  </a:lnTo>
                  <a:lnTo>
                    <a:pt x="152526" y="477202"/>
                  </a:lnTo>
                  <a:lnTo>
                    <a:pt x="140588" y="477177"/>
                  </a:lnTo>
                  <a:close/>
                </a:path>
                <a:path w="1346834" h="617854">
                  <a:moveTo>
                    <a:pt x="177164" y="541591"/>
                  </a:moveTo>
                  <a:lnTo>
                    <a:pt x="146081" y="560214"/>
                  </a:lnTo>
                  <a:lnTo>
                    <a:pt x="180703" y="560206"/>
                  </a:lnTo>
                  <a:lnTo>
                    <a:pt x="182864" y="558406"/>
                  </a:lnTo>
                  <a:lnTo>
                    <a:pt x="187959" y="552411"/>
                  </a:lnTo>
                  <a:lnTo>
                    <a:pt x="177164" y="541591"/>
                  </a:lnTo>
                  <a:close/>
                </a:path>
                <a:path w="1346834" h="617854">
                  <a:moveTo>
                    <a:pt x="189737" y="459676"/>
                  </a:moveTo>
                  <a:lnTo>
                    <a:pt x="174244" y="465480"/>
                  </a:lnTo>
                  <a:lnTo>
                    <a:pt x="207645" y="555205"/>
                  </a:lnTo>
                  <a:lnTo>
                    <a:pt x="211200" y="553897"/>
                  </a:lnTo>
                  <a:lnTo>
                    <a:pt x="224246" y="519455"/>
                  </a:lnTo>
                  <a:lnTo>
                    <a:pt x="212089" y="519455"/>
                  </a:lnTo>
                  <a:lnTo>
                    <a:pt x="189737" y="459676"/>
                  </a:lnTo>
                  <a:close/>
                </a:path>
                <a:path w="1346834" h="617854">
                  <a:moveTo>
                    <a:pt x="260108" y="471411"/>
                  </a:moveTo>
                  <a:lnTo>
                    <a:pt x="242443" y="471411"/>
                  </a:lnTo>
                  <a:lnTo>
                    <a:pt x="264795" y="531202"/>
                  </a:lnTo>
                  <a:lnTo>
                    <a:pt x="280288" y="525424"/>
                  </a:lnTo>
                  <a:lnTo>
                    <a:pt x="260108" y="471411"/>
                  </a:lnTo>
                  <a:close/>
                </a:path>
                <a:path w="1346834" h="617854">
                  <a:moveTo>
                    <a:pt x="281304" y="425488"/>
                  </a:moveTo>
                  <a:lnTo>
                    <a:pt x="263144" y="432282"/>
                  </a:lnTo>
                  <a:lnTo>
                    <a:pt x="308863" y="463753"/>
                  </a:lnTo>
                  <a:lnTo>
                    <a:pt x="293115" y="520649"/>
                  </a:lnTo>
                  <a:lnTo>
                    <a:pt x="311530" y="513765"/>
                  </a:lnTo>
                  <a:lnTo>
                    <a:pt x="320675" y="472224"/>
                  </a:lnTo>
                  <a:lnTo>
                    <a:pt x="347117" y="472224"/>
                  </a:lnTo>
                  <a:lnTo>
                    <a:pt x="324103" y="457314"/>
                  </a:lnTo>
                  <a:lnTo>
                    <a:pt x="326476" y="448932"/>
                  </a:lnTo>
                  <a:lnTo>
                    <a:pt x="312420" y="448932"/>
                  </a:lnTo>
                  <a:lnTo>
                    <a:pt x="281304" y="425488"/>
                  </a:lnTo>
                  <a:close/>
                </a:path>
                <a:path w="1346834" h="617854">
                  <a:moveTo>
                    <a:pt x="246760" y="435686"/>
                  </a:moveTo>
                  <a:lnTo>
                    <a:pt x="243331" y="437006"/>
                  </a:lnTo>
                  <a:lnTo>
                    <a:pt x="212089" y="519455"/>
                  </a:lnTo>
                  <a:lnTo>
                    <a:pt x="224246" y="519455"/>
                  </a:lnTo>
                  <a:lnTo>
                    <a:pt x="242443" y="471411"/>
                  </a:lnTo>
                  <a:lnTo>
                    <a:pt x="260108" y="471411"/>
                  </a:lnTo>
                  <a:lnTo>
                    <a:pt x="246760" y="435686"/>
                  </a:lnTo>
                  <a:close/>
                </a:path>
                <a:path w="1346834" h="617854">
                  <a:moveTo>
                    <a:pt x="347117" y="472224"/>
                  </a:moveTo>
                  <a:lnTo>
                    <a:pt x="320675" y="472224"/>
                  </a:lnTo>
                  <a:lnTo>
                    <a:pt x="355600" y="497331"/>
                  </a:lnTo>
                  <a:lnTo>
                    <a:pt x="374776" y="490143"/>
                  </a:lnTo>
                  <a:lnTo>
                    <a:pt x="347117" y="472224"/>
                  </a:lnTo>
                  <a:close/>
                </a:path>
                <a:path w="1346834" h="617854">
                  <a:moveTo>
                    <a:pt x="156954" y="491147"/>
                  </a:moveTo>
                  <a:lnTo>
                    <a:pt x="150622" y="491147"/>
                  </a:lnTo>
                  <a:lnTo>
                    <a:pt x="154050" y="491616"/>
                  </a:lnTo>
                  <a:lnTo>
                    <a:pt x="156590" y="492594"/>
                  </a:lnTo>
                  <a:lnTo>
                    <a:pt x="156954" y="491147"/>
                  </a:lnTo>
                  <a:close/>
                </a:path>
                <a:path w="1346834" h="617854">
                  <a:moveTo>
                    <a:pt x="406590" y="380252"/>
                  </a:moveTo>
                  <a:lnTo>
                    <a:pt x="368728" y="398947"/>
                  </a:lnTo>
                  <a:lnTo>
                    <a:pt x="362051" y="424233"/>
                  </a:lnTo>
                  <a:lnTo>
                    <a:pt x="363210" y="433460"/>
                  </a:lnTo>
                  <a:lnTo>
                    <a:pt x="381928" y="467805"/>
                  </a:lnTo>
                  <a:lnTo>
                    <a:pt x="404923" y="477285"/>
                  </a:lnTo>
                  <a:lnTo>
                    <a:pt x="413557" y="476670"/>
                  </a:lnTo>
                  <a:lnTo>
                    <a:pt x="422655" y="474141"/>
                  </a:lnTo>
                  <a:lnTo>
                    <a:pt x="430873" y="470219"/>
                  </a:lnTo>
                  <a:lnTo>
                    <a:pt x="437626" y="465120"/>
                  </a:lnTo>
                  <a:lnTo>
                    <a:pt x="439192" y="463264"/>
                  </a:lnTo>
                  <a:lnTo>
                    <a:pt x="406933" y="463264"/>
                  </a:lnTo>
                  <a:lnTo>
                    <a:pt x="397303" y="459816"/>
                  </a:lnTo>
                  <a:lnTo>
                    <a:pt x="378856" y="423427"/>
                  </a:lnTo>
                  <a:lnTo>
                    <a:pt x="378751" y="417176"/>
                  </a:lnTo>
                  <a:lnTo>
                    <a:pt x="379729" y="411378"/>
                  </a:lnTo>
                  <a:lnTo>
                    <a:pt x="404409" y="394420"/>
                  </a:lnTo>
                  <a:lnTo>
                    <a:pt x="433879" y="394420"/>
                  </a:lnTo>
                  <a:lnTo>
                    <a:pt x="429381" y="389617"/>
                  </a:lnTo>
                  <a:lnTo>
                    <a:pt x="422401" y="384695"/>
                  </a:lnTo>
                  <a:lnTo>
                    <a:pt x="414734" y="381522"/>
                  </a:lnTo>
                  <a:lnTo>
                    <a:pt x="406590" y="380252"/>
                  </a:lnTo>
                  <a:close/>
                </a:path>
                <a:path w="1346834" h="617854">
                  <a:moveTo>
                    <a:pt x="433879" y="394420"/>
                  </a:moveTo>
                  <a:lnTo>
                    <a:pt x="404409" y="394420"/>
                  </a:lnTo>
                  <a:lnTo>
                    <a:pt x="413877" y="397800"/>
                  </a:lnTo>
                  <a:lnTo>
                    <a:pt x="421987" y="406302"/>
                  </a:lnTo>
                  <a:lnTo>
                    <a:pt x="428751" y="419925"/>
                  </a:lnTo>
                  <a:lnTo>
                    <a:pt x="430992" y="427133"/>
                  </a:lnTo>
                  <a:lnTo>
                    <a:pt x="432196" y="433898"/>
                  </a:lnTo>
                  <a:lnTo>
                    <a:pt x="432377" y="440220"/>
                  </a:lnTo>
                  <a:lnTo>
                    <a:pt x="431546" y="446100"/>
                  </a:lnTo>
                  <a:lnTo>
                    <a:pt x="429768" y="453643"/>
                  </a:lnTo>
                  <a:lnTo>
                    <a:pt x="425196" y="458774"/>
                  </a:lnTo>
                  <a:lnTo>
                    <a:pt x="417956" y="461505"/>
                  </a:lnTo>
                  <a:lnTo>
                    <a:pt x="406933" y="463264"/>
                  </a:lnTo>
                  <a:lnTo>
                    <a:pt x="439192" y="463264"/>
                  </a:lnTo>
                  <a:lnTo>
                    <a:pt x="449400" y="433460"/>
                  </a:lnTo>
                  <a:lnTo>
                    <a:pt x="448125" y="424233"/>
                  </a:lnTo>
                  <a:lnTo>
                    <a:pt x="445007" y="413842"/>
                  </a:lnTo>
                  <a:lnTo>
                    <a:pt x="440672" y="404190"/>
                  </a:lnTo>
                  <a:lnTo>
                    <a:pt x="435467" y="396116"/>
                  </a:lnTo>
                  <a:lnTo>
                    <a:pt x="433879" y="394420"/>
                  </a:lnTo>
                  <a:close/>
                </a:path>
                <a:path w="1346834" h="617854">
                  <a:moveTo>
                    <a:pt x="339217" y="403910"/>
                  </a:moveTo>
                  <a:lnTo>
                    <a:pt x="321690" y="410451"/>
                  </a:lnTo>
                  <a:lnTo>
                    <a:pt x="312420" y="448932"/>
                  </a:lnTo>
                  <a:lnTo>
                    <a:pt x="326476" y="448932"/>
                  </a:lnTo>
                  <a:lnTo>
                    <a:pt x="339217" y="403910"/>
                  </a:lnTo>
                  <a:close/>
                </a:path>
                <a:path w="1346834" h="617854">
                  <a:moveTo>
                    <a:pt x="518032" y="337184"/>
                  </a:moveTo>
                  <a:lnTo>
                    <a:pt x="464565" y="357123"/>
                  </a:lnTo>
                  <a:lnTo>
                    <a:pt x="467613" y="365277"/>
                  </a:lnTo>
                  <a:lnTo>
                    <a:pt x="471164" y="375900"/>
                  </a:lnTo>
                  <a:lnTo>
                    <a:pt x="474011" y="387043"/>
                  </a:lnTo>
                  <a:lnTo>
                    <a:pt x="476168" y="398708"/>
                  </a:lnTo>
                  <a:lnTo>
                    <a:pt x="477647" y="410895"/>
                  </a:lnTo>
                  <a:lnTo>
                    <a:pt x="477799" y="422200"/>
                  </a:lnTo>
                  <a:lnTo>
                    <a:pt x="475837" y="430939"/>
                  </a:lnTo>
                  <a:lnTo>
                    <a:pt x="471717" y="437309"/>
                  </a:lnTo>
                  <a:lnTo>
                    <a:pt x="465454" y="441248"/>
                  </a:lnTo>
                  <a:lnTo>
                    <a:pt x="470788" y="455447"/>
                  </a:lnTo>
                  <a:lnTo>
                    <a:pt x="493884" y="422135"/>
                  </a:lnTo>
                  <a:lnTo>
                    <a:pt x="494029" y="415199"/>
                  </a:lnTo>
                  <a:lnTo>
                    <a:pt x="493657" y="408552"/>
                  </a:lnTo>
                  <a:lnTo>
                    <a:pt x="483615" y="364020"/>
                  </a:lnTo>
                  <a:lnTo>
                    <a:pt x="507110" y="355282"/>
                  </a:lnTo>
                  <a:lnTo>
                    <a:pt x="524767" y="355282"/>
                  </a:lnTo>
                  <a:lnTo>
                    <a:pt x="518032" y="337184"/>
                  </a:lnTo>
                  <a:close/>
                </a:path>
                <a:path w="1346834" h="617854">
                  <a:moveTo>
                    <a:pt x="524767" y="355282"/>
                  </a:moveTo>
                  <a:lnTo>
                    <a:pt x="507110" y="355282"/>
                  </a:lnTo>
                  <a:lnTo>
                    <a:pt x="535051" y="430326"/>
                  </a:lnTo>
                  <a:lnTo>
                    <a:pt x="550545" y="424548"/>
                  </a:lnTo>
                  <a:lnTo>
                    <a:pt x="524767" y="355282"/>
                  </a:lnTo>
                  <a:close/>
                </a:path>
                <a:path w="1346834" h="617854">
                  <a:moveTo>
                    <a:pt x="590788" y="311515"/>
                  </a:moveTo>
                  <a:lnTo>
                    <a:pt x="552878" y="330207"/>
                  </a:lnTo>
                  <a:lnTo>
                    <a:pt x="546201" y="355499"/>
                  </a:lnTo>
                  <a:lnTo>
                    <a:pt x="547360" y="364722"/>
                  </a:lnTo>
                  <a:lnTo>
                    <a:pt x="566078" y="399067"/>
                  </a:lnTo>
                  <a:lnTo>
                    <a:pt x="589073" y="408552"/>
                  </a:lnTo>
                  <a:lnTo>
                    <a:pt x="597707" y="407938"/>
                  </a:lnTo>
                  <a:lnTo>
                    <a:pt x="606805" y="405409"/>
                  </a:lnTo>
                  <a:lnTo>
                    <a:pt x="615023" y="401487"/>
                  </a:lnTo>
                  <a:lnTo>
                    <a:pt x="621776" y="396387"/>
                  </a:lnTo>
                  <a:lnTo>
                    <a:pt x="623348" y="394524"/>
                  </a:lnTo>
                  <a:lnTo>
                    <a:pt x="591101" y="394524"/>
                  </a:lnTo>
                  <a:lnTo>
                    <a:pt x="581501" y="391075"/>
                  </a:lnTo>
                  <a:lnTo>
                    <a:pt x="563006" y="354684"/>
                  </a:lnTo>
                  <a:lnTo>
                    <a:pt x="562901" y="348437"/>
                  </a:lnTo>
                  <a:lnTo>
                    <a:pt x="563879" y="342645"/>
                  </a:lnTo>
                  <a:lnTo>
                    <a:pt x="565784" y="335216"/>
                  </a:lnTo>
                  <a:lnTo>
                    <a:pt x="570483" y="330149"/>
                  </a:lnTo>
                  <a:lnTo>
                    <a:pt x="577723" y="327431"/>
                  </a:lnTo>
                  <a:lnTo>
                    <a:pt x="588577" y="325680"/>
                  </a:lnTo>
                  <a:lnTo>
                    <a:pt x="618074" y="325680"/>
                  </a:lnTo>
                  <a:lnTo>
                    <a:pt x="613550" y="320885"/>
                  </a:lnTo>
                  <a:lnTo>
                    <a:pt x="606551" y="315963"/>
                  </a:lnTo>
                  <a:lnTo>
                    <a:pt x="598937" y="312784"/>
                  </a:lnTo>
                  <a:lnTo>
                    <a:pt x="590788" y="311515"/>
                  </a:lnTo>
                  <a:close/>
                </a:path>
                <a:path w="1346834" h="617854">
                  <a:moveTo>
                    <a:pt x="618074" y="325680"/>
                  </a:moveTo>
                  <a:lnTo>
                    <a:pt x="588577" y="325680"/>
                  </a:lnTo>
                  <a:lnTo>
                    <a:pt x="598074" y="329058"/>
                  </a:lnTo>
                  <a:lnTo>
                    <a:pt x="606190" y="337563"/>
                  </a:lnTo>
                  <a:lnTo>
                    <a:pt x="612901" y="351193"/>
                  </a:lnTo>
                  <a:lnTo>
                    <a:pt x="615162" y="358393"/>
                  </a:lnTo>
                  <a:lnTo>
                    <a:pt x="616410" y="365156"/>
                  </a:lnTo>
                  <a:lnTo>
                    <a:pt x="616634" y="371481"/>
                  </a:lnTo>
                  <a:lnTo>
                    <a:pt x="615823" y="377367"/>
                  </a:lnTo>
                  <a:lnTo>
                    <a:pt x="613918" y="384911"/>
                  </a:lnTo>
                  <a:lnTo>
                    <a:pt x="609473" y="390042"/>
                  </a:lnTo>
                  <a:lnTo>
                    <a:pt x="602106" y="392760"/>
                  </a:lnTo>
                  <a:lnTo>
                    <a:pt x="591101" y="394524"/>
                  </a:lnTo>
                  <a:lnTo>
                    <a:pt x="623348" y="394524"/>
                  </a:lnTo>
                  <a:lnTo>
                    <a:pt x="627076" y="390109"/>
                  </a:lnTo>
                  <a:lnTo>
                    <a:pt x="630935" y="382650"/>
                  </a:lnTo>
                  <a:lnTo>
                    <a:pt x="633196" y="374268"/>
                  </a:lnTo>
                  <a:lnTo>
                    <a:pt x="633679" y="365277"/>
                  </a:lnTo>
                  <a:lnTo>
                    <a:pt x="632382" y="355499"/>
                  </a:lnTo>
                  <a:lnTo>
                    <a:pt x="629284" y="345109"/>
                  </a:lnTo>
                  <a:lnTo>
                    <a:pt x="624929" y="335458"/>
                  </a:lnTo>
                  <a:lnTo>
                    <a:pt x="619680" y="327383"/>
                  </a:lnTo>
                  <a:lnTo>
                    <a:pt x="618074" y="325680"/>
                  </a:lnTo>
                  <a:close/>
                </a:path>
                <a:path w="1346834" h="617854">
                  <a:moveTo>
                    <a:pt x="685926" y="274510"/>
                  </a:moveTo>
                  <a:lnTo>
                    <a:pt x="629665" y="295503"/>
                  </a:lnTo>
                  <a:lnTo>
                    <a:pt x="662304" y="382866"/>
                  </a:lnTo>
                  <a:lnTo>
                    <a:pt x="677799" y="377050"/>
                  </a:lnTo>
                  <a:lnTo>
                    <a:pt x="650112" y="302742"/>
                  </a:lnTo>
                  <a:lnTo>
                    <a:pt x="690752" y="287553"/>
                  </a:lnTo>
                  <a:lnTo>
                    <a:pt x="685926" y="274510"/>
                  </a:lnTo>
                  <a:close/>
                </a:path>
                <a:path w="1346834" h="617854">
                  <a:moveTo>
                    <a:pt x="718057" y="262521"/>
                  </a:moveTo>
                  <a:lnTo>
                    <a:pt x="702436" y="268338"/>
                  </a:lnTo>
                  <a:lnTo>
                    <a:pt x="735964" y="358063"/>
                  </a:lnTo>
                  <a:lnTo>
                    <a:pt x="739521" y="356755"/>
                  </a:lnTo>
                  <a:lnTo>
                    <a:pt x="752564" y="322313"/>
                  </a:lnTo>
                  <a:lnTo>
                    <a:pt x="740409" y="322313"/>
                  </a:lnTo>
                  <a:lnTo>
                    <a:pt x="718057" y="262521"/>
                  </a:lnTo>
                  <a:close/>
                </a:path>
                <a:path w="1346834" h="617854">
                  <a:moveTo>
                    <a:pt x="788425" y="274256"/>
                  </a:moveTo>
                  <a:lnTo>
                    <a:pt x="770762" y="274256"/>
                  </a:lnTo>
                  <a:lnTo>
                    <a:pt x="793114" y="334048"/>
                  </a:lnTo>
                  <a:lnTo>
                    <a:pt x="808608" y="328269"/>
                  </a:lnTo>
                  <a:lnTo>
                    <a:pt x="788425" y="274256"/>
                  </a:lnTo>
                  <a:close/>
                </a:path>
                <a:path w="1346834" h="617854">
                  <a:moveTo>
                    <a:pt x="775080" y="238544"/>
                  </a:moveTo>
                  <a:lnTo>
                    <a:pt x="771525" y="239852"/>
                  </a:lnTo>
                  <a:lnTo>
                    <a:pt x="740409" y="322313"/>
                  </a:lnTo>
                  <a:lnTo>
                    <a:pt x="752564" y="322313"/>
                  </a:lnTo>
                  <a:lnTo>
                    <a:pt x="770762" y="274256"/>
                  </a:lnTo>
                  <a:lnTo>
                    <a:pt x="788425" y="274256"/>
                  </a:lnTo>
                  <a:lnTo>
                    <a:pt x="775080" y="238544"/>
                  </a:lnTo>
                  <a:close/>
                </a:path>
                <a:path w="1346834" h="617854">
                  <a:moveTo>
                    <a:pt x="886744" y="266649"/>
                  </a:moveTo>
                  <a:lnTo>
                    <a:pt x="869060" y="266649"/>
                  </a:lnTo>
                  <a:lnTo>
                    <a:pt x="881887" y="300913"/>
                  </a:lnTo>
                  <a:lnTo>
                    <a:pt x="897381" y="295122"/>
                  </a:lnTo>
                  <a:lnTo>
                    <a:pt x="886744" y="266649"/>
                  </a:lnTo>
                  <a:close/>
                </a:path>
                <a:path w="1346834" h="617854">
                  <a:moveTo>
                    <a:pt x="811529" y="227647"/>
                  </a:moveTo>
                  <a:lnTo>
                    <a:pt x="796035" y="233425"/>
                  </a:lnTo>
                  <a:lnTo>
                    <a:pt x="804799" y="256997"/>
                  </a:lnTo>
                  <a:lnTo>
                    <a:pt x="808085" y="264212"/>
                  </a:lnTo>
                  <a:lnTo>
                    <a:pt x="833945" y="280490"/>
                  </a:lnTo>
                  <a:lnTo>
                    <a:pt x="840517" y="279791"/>
                  </a:lnTo>
                  <a:lnTo>
                    <a:pt x="847471" y="277774"/>
                  </a:lnTo>
                  <a:lnTo>
                    <a:pt x="855472" y="274789"/>
                  </a:lnTo>
                  <a:lnTo>
                    <a:pt x="862710" y="271081"/>
                  </a:lnTo>
                  <a:lnTo>
                    <a:pt x="869060" y="266649"/>
                  </a:lnTo>
                  <a:lnTo>
                    <a:pt x="886744" y="266649"/>
                  </a:lnTo>
                  <a:lnTo>
                    <a:pt x="886483" y="265950"/>
                  </a:lnTo>
                  <a:lnTo>
                    <a:pt x="835151" y="265950"/>
                  </a:lnTo>
                  <a:lnTo>
                    <a:pt x="830579" y="263817"/>
                  </a:lnTo>
                  <a:lnTo>
                    <a:pt x="826134" y="261670"/>
                  </a:lnTo>
                  <a:lnTo>
                    <a:pt x="822578" y="257365"/>
                  </a:lnTo>
                  <a:lnTo>
                    <a:pt x="811529" y="227647"/>
                  </a:lnTo>
                  <a:close/>
                </a:path>
                <a:path w="1346834" h="617854">
                  <a:moveTo>
                    <a:pt x="938482" y="181198"/>
                  </a:moveTo>
                  <a:lnTo>
                    <a:pt x="901469" y="200366"/>
                  </a:lnTo>
                  <a:lnTo>
                    <a:pt x="893746" y="226545"/>
                  </a:lnTo>
                  <a:lnTo>
                    <a:pt x="894808" y="236296"/>
                  </a:lnTo>
                  <a:lnTo>
                    <a:pt x="913675" y="269513"/>
                  </a:lnTo>
                  <a:lnTo>
                    <a:pt x="937593" y="278498"/>
                  </a:lnTo>
                  <a:lnTo>
                    <a:pt x="946151" y="277908"/>
                  </a:lnTo>
                  <a:lnTo>
                    <a:pt x="954912" y="275501"/>
                  </a:lnTo>
                  <a:lnTo>
                    <a:pt x="962151" y="272821"/>
                  </a:lnTo>
                  <a:lnTo>
                    <a:pt x="967994" y="269989"/>
                  </a:lnTo>
                  <a:lnTo>
                    <a:pt x="976676" y="264134"/>
                  </a:lnTo>
                  <a:lnTo>
                    <a:pt x="941831" y="264134"/>
                  </a:lnTo>
                  <a:lnTo>
                    <a:pt x="931672" y="262039"/>
                  </a:lnTo>
                  <a:lnTo>
                    <a:pt x="927226" y="259689"/>
                  </a:lnTo>
                  <a:lnTo>
                    <a:pt x="919606" y="252387"/>
                  </a:lnTo>
                  <a:lnTo>
                    <a:pt x="916431" y="247357"/>
                  </a:lnTo>
                  <a:lnTo>
                    <a:pt x="914146" y="240944"/>
                  </a:lnTo>
                  <a:lnTo>
                    <a:pt x="944950" y="229425"/>
                  </a:lnTo>
                  <a:lnTo>
                    <a:pt x="910335" y="229425"/>
                  </a:lnTo>
                  <a:lnTo>
                    <a:pt x="908557" y="223037"/>
                  </a:lnTo>
                  <a:lnTo>
                    <a:pt x="909065" y="216763"/>
                  </a:lnTo>
                  <a:lnTo>
                    <a:pt x="912113" y="210604"/>
                  </a:lnTo>
                  <a:lnTo>
                    <a:pt x="915034" y="204431"/>
                  </a:lnTo>
                  <a:lnTo>
                    <a:pt x="919987" y="200075"/>
                  </a:lnTo>
                  <a:lnTo>
                    <a:pt x="933957" y="194881"/>
                  </a:lnTo>
                  <a:lnTo>
                    <a:pt x="967826" y="194868"/>
                  </a:lnTo>
                  <a:lnTo>
                    <a:pt x="966470" y="192997"/>
                  </a:lnTo>
                  <a:lnTo>
                    <a:pt x="960707" y="187866"/>
                  </a:lnTo>
                  <a:lnTo>
                    <a:pt x="953897" y="184111"/>
                  </a:lnTo>
                  <a:lnTo>
                    <a:pt x="946421" y="181849"/>
                  </a:lnTo>
                  <a:lnTo>
                    <a:pt x="938482" y="181198"/>
                  </a:lnTo>
                  <a:close/>
                </a:path>
                <a:path w="1346834" h="617854">
                  <a:moveTo>
                    <a:pt x="864743" y="207759"/>
                  </a:moveTo>
                  <a:lnTo>
                    <a:pt x="849502" y="213486"/>
                  </a:lnTo>
                  <a:lnTo>
                    <a:pt x="864743" y="254596"/>
                  </a:lnTo>
                  <a:lnTo>
                    <a:pt x="859027" y="258216"/>
                  </a:lnTo>
                  <a:lnTo>
                    <a:pt x="853058" y="261188"/>
                  </a:lnTo>
                  <a:lnTo>
                    <a:pt x="840612" y="265861"/>
                  </a:lnTo>
                  <a:lnTo>
                    <a:pt x="835151" y="265950"/>
                  </a:lnTo>
                  <a:lnTo>
                    <a:pt x="886483" y="265950"/>
                  </a:lnTo>
                  <a:lnTo>
                    <a:pt x="864743" y="207759"/>
                  </a:lnTo>
                  <a:close/>
                </a:path>
                <a:path w="1346834" h="617854">
                  <a:moveTo>
                    <a:pt x="972311" y="245211"/>
                  </a:moveTo>
                  <a:lnTo>
                    <a:pt x="968248" y="252742"/>
                  </a:lnTo>
                  <a:lnTo>
                    <a:pt x="961898" y="258140"/>
                  </a:lnTo>
                  <a:lnTo>
                    <a:pt x="947293" y="263575"/>
                  </a:lnTo>
                  <a:lnTo>
                    <a:pt x="941831" y="264134"/>
                  </a:lnTo>
                  <a:lnTo>
                    <a:pt x="976676" y="264134"/>
                  </a:lnTo>
                  <a:lnTo>
                    <a:pt x="976883" y="263994"/>
                  </a:lnTo>
                  <a:lnTo>
                    <a:pt x="980567" y="260134"/>
                  </a:lnTo>
                  <a:lnTo>
                    <a:pt x="983360" y="255396"/>
                  </a:lnTo>
                  <a:lnTo>
                    <a:pt x="972311" y="245211"/>
                  </a:lnTo>
                  <a:close/>
                </a:path>
                <a:path w="1346834" h="617854">
                  <a:moveTo>
                    <a:pt x="967826" y="194868"/>
                  </a:moveTo>
                  <a:lnTo>
                    <a:pt x="940434" y="194868"/>
                  </a:lnTo>
                  <a:lnTo>
                    <a:pt x="946262" y="197548"/>
                  </a:lnTo>
                  <a:lnTo>
                    <a:pt x="951992" y="200139"/>
                  </a:lnTo>
                  <a:lnTo>
                    <a:pt x="956182" y="204762"/>
                  </a:lnTo>
                  <a:lnTo>
                    <a:pt x="958596" y="211404"/>
                  </a:lnTo>
                  <a:lnTo>
                    <a:pt x="910335" y="229425"/>
                  </a:lnTo>
                  <a:lnTo>
                    <a:pt x="944950" y="229425"/>
                  </a:lnTo>
                  <a:lnTo>
                    <a:pt x="977010" y="217436"/>
                  </a:lnTo>
                  <a:lnTo>
                    <a:pt x="976502" y="213017"/>
                  </a:lnTo>
                  <a:lnTo>
                    <a:pt x="975740" y="209664"/>
                  </a:lnTo>
                  <a:lnTo>
                    <a:pt x="974851" y="207378"/>
                  </a:lnTo>
                  <a:lnTo>
                    <a:pt x="971184" y="199501"/>
                  </a:lnTo>
                  <a:lnTo>
                    <a:pt x="967826" y="194868"/>
                  </a:lnTo>
                  <a:close/>
                </a:path>
                <a:path w="1346834" h="617854">
                  <a:moveTo>
                    <a:pt x="1025905" y="146811"/>
                  </a:moveTo>
                  <a:lnTo>
                    <a:pt x="992064" y="166284"/>
                  </a:lnTo>
                  <a:lnTo>
                    <a:pt x="983767" y="192874"/>
                  </a:lnTo>
                  <a:lnTo>
                    <a:pt x="984781" y="202238"/>
                  </a:lnTo>
                  <a:lnTo>
                    <a:pt x="1004004" y="236054"/>
                  </a:lnTo>
                  <a:lnTo>
                    <a:pt x="1028017" y="244803"/>
                  </a:lnTo>
                  <a:lnTo>
                    <a:pt x="1036575" y="244171"/>
                  </a:lnTo>
                  <a:lnTo>
                    <a:pt x="1045336" y="241744"/>
                  </a:lnTo>
                  <a:lnTo>
                    <a:pt x="1054149" y="237891"/>
                  </a:lnTo>
                  <a:lnTo>
                    <a:pt x="1061735" y="233325"/>
                  </a:lnTo>
                  <a:lnTo>
                    <a:pt x="1065931" y="229850"/>
                  </a:lnTo>
                  <a:lnTo>
                    <a:pt x="1031324" y="229841"/>
                  </a:lnTo>
                  <a:lnTo>
                    <a:pt x="1025517" y="229098"/>
                  </a:lnTo>
                  <a:lnTo>
                    <a:pt x="1001694" y="199212"/>
                  </a:lnTo>
                  <a:lnTo>
                    <a:pt x="1000719" y="190944"/>
                  </a:lnTo>
                  <a:lnTo>
                    <a:pt x="1000855" y="186499"/>
                  </a:lnTo>
                  <a:lnTo>
                    <a:pt x="1042154" y="160794"/>
                  </a:lnTo>
                  <a:lnTo>
                    <a:pt x="1045336" y="148577"/>
                  </a:lnTo>
                  <a:lnTo>
                    <a:pt x="1042288" y="147421"/>
                  </a:lnTo>
                  <a:lnTo>
                    <a:pt x="1037717" y="146837"/>
                  </a:lnTo>
                  <a:lnTo>
                    <a:pt x="1025905" y="146811"/>
                  </a:lnTo>
                  <a:close/>
                </a:path>
                <a:path w="1346834" h="617854">
                  <a:moveTo>
                    <a:pt x="1062481" y="211226"/>
                  </a:moveTo>
                  <a:lnTo>
                    <a:pt x="1031398" y="229850"/>
                  </a:lnTo>
                  <a:lnTo>
                    <a:pt x="1065942" y="229841"/>
                  </a:lnTo>
                  <a:lnTo>
                    <a:pt x="1068107" y="228048"/>
                  </a:lnTo>
                  <a:lnTo>
                    <a:pt x="1073269" y="222052"/>
                  </a:lnTo>
                  <a:lnTo>
                    <a:pt x="1062481" y="211226"/>
                  </a:lnTo>
                  <a:close/>
                </a:path>
                <a:path w="1346834" h="617854">
                  <a:moveTo>
                    <a:pt x="1075054" y="129311"/>
                  </a:moveTo>
                  <a:lnTo>
                    <a:pt x="1059433" y="135127"/>
                  </a:lnTo>
                  <a:lnTo>
                    <a:pt x="1092073" y="222491"/>
                  </a:lnTo>
                  <a:lnTo>
                    <a:pt x="1107567" y="216674"/>
                  </a:lnTo>
                  <a:lnTo>
                    <a:pt x="1092834" y="176949"/>
                  </a:lnTo>
                  <a:lnTo>
                    <a:pt x="1102740" y="173227"/>
                  </a:lnTo>
                  <a:lnTo>
                    <a:pt x="1110106" y="172783"/>
                  </a:lnTo>
                  <a:lnTo>
                    <a:pt x="1137714" y="172783"/>
                  </a:lnTo>
                  <a:lnTo>
                    <a:pt x="1130903" y="167333"/>
                  </a:lnTo>
                  <a:lnTo>
                    <a:pt x="1123296" y="164223"/>
                  </a:lnTo>
                  <a:lnTo>
                    <a:pt x="1088008" y="164223"/>
                  </a:lnTo>
                  <a:lnTo>
                    <a:pt x="1075054" y="129311"/>
                  </a:lnTo>
                  <a:close/>
                </a:path>
                <a:path w="1346834" h="617854">
                  <a:moveTo>
                    <a:pt x="1137714" y="172783"/>
                  </a:moveTo>
                  <a:lnTo>
                    <a:pt x="1110106" y="172783"/>
                  </a:lnTo>
                  <a:lnTo>
                    <a:pt x="1122426" y="177431"/>
                  </a:lnTo>
                  <a:lnTo>
                    <a:pt x="1127759" y="182714"/>
                  </a:lnTo>
                  <a:lnTo>
                    <a:pt x="1132204" y="190944"/>
                  </a:lnTo>
                  <a:lnTo>
                    <a:pt x="1136657" y="196938"/>
                  </a:lnTo>
                  <a:lnTo>
                    <a:pt x="1142015" y="200402"/>
                  </a:lnTo>
                  <a:lnTo>
                    <a:pt x="1148278" y="201338"/>
                  </a:lnTo>
                  <a:lnTo>
                    <a:pt x="1155446" y="199745"/>
                  </a:lnTo>
                  <a:lnTo>
                    <a:pt x="1157731" y="198881"/>
                  </a:lnTo>
                  <a:lnTo>
                    <a:pt x="1159636" y="198069"/>
                  </a:lnTo>
                  <a:lnTo>
                    <a:pt x="1161033" y="197281"/>
                  </a:lnTo>
                  <a:lnTo>
                    <a:pt x="1156988" y="186499"/>
                  </a:lnTo>
                  <a:lnTo>
                    <a:pt x="1149603" y="186499"/>
                  </a:lnTo>
                  <a:lnTo>
                    <a:pt x="1147572" y="185508"/>
                  </a:lnTo>
                  <a:lnTo>
                    <a:pt x="1145667" y="182676"/>
                  </a:lnTo>
                  <a:lnTo>
                    <a:pt x="1138832" y="173678"/>
                  </a:lnTo>
                  <a:lnTo>
                    <a:pt x="1137714" y="172783"/>
                  </a:lnTo>
                  <a:close/>
                </a:path>
                <a:path w="1346834" h="617854">
                  <a:moveTo>
                    <a:pt x="1160652" y="97345"/>
                  </a:moveTo>
                  <a:lnTo>
                    <a:pt x="1145158" y="103149"/>
                  </a:lnTo>
                  <a:lnTo>
                    <a:pt x="1178559" y="192874"/>
                  </a:lnTo>
                  <a:lnTo>
                    <a:pt x="1182115" y="191566"/>
                  </a:lnTo>
                  <a:lnTo>
                    <a:pt x="1195156" y="157137"/>
                  </a:lnTo>
                  <a:lnTo>
                    <a:pt x="1183004" y="157137"/>
                  </a:lnTo>
                  <a:lnTo>
                    <a:pt x="1160652" y="97345"/>
                  </a:lnTo>
                  <a:close/>
                </a:path>
                <a:path w="1346834" h="617854">
                  <a:moveTo>
                    <a:pt x="1155953" y="183743"/>
                  </a:moveTo>
                  <a:lnTo>
                    <a:pt x="1155446" y="184200"/>
                  </a:lnTo>
                  <a:lnTo>
                    <a:pt x="1154049" y="184835"/>
                  </a:lnTo>
                  <a:lnTo>
                    <a:pt x="1152017" y="185623"/>
                  </a:lnTo>
                  <a:lnTo>
                    <a:pt x="1149603" y="186499"/>
                  </a:lnTo>
                  <a:lnTo>
                    <a:pt x="1156988" y="186499"/>
                  </a:lnTo>
                  <a:lnTo>
                    <a:pt x="1155953" y="183743"/>
                  </a:lnTo>
                  <a:close/>
                </a:path>
                <a:path w="1346834" h="617854">
                  <a:moveTo>
                    <a:pt x="1231020" y="109080"/>
                  </a:moveTo>
                  <a:lnTo>
                    <a:pt x="1213357" y="109080"/>
                  </a:lnTo>
                  <a:lnTo>
                    <a:pt x="1235709" y="168871"/>
                  </a:lnTo>
                  <a:lnTo>
                    <a:pt x="1251203" y="163093"/>
                  </a:lnTo>
                  <a:lnTo>
                    <a:pt x="1231020" y="109080"/>
                  </a:lnTo>
                  <a:close/>
                </a:path>
                <a:path w="1346834" h="617854">
                  <a:moveTo>
                    <a:pt x="1126617" y="109486"/>
                  </a:moveTo>
                  <a:lnTo>
                    <a:pt x="1109236" y="125145"/>
                  </a:lnTo>
                  <a:lnTo>
                    <a:pt x="1109288" y="127380"/>
                  </a:lnTo>
                  <a:lnTo>
                    <a:pt x="1109599" y="132765"/>
                  </a:lnTo>
                  <a:lnTo>
                    <a:pt x="1110990" y="140281"/>
                  </a:lnTo>
                  <a:lnTo>
                    <a:pt x="1110106" y="146481"/>
                  </a:lnTo>
                  <a:lnTo>
                    <a:pt x="1106931" y="151447"/>
                  </a:lnTo>
                  <a:lnTo>
                    <a:pt x="1103883" y="156413"/>
                  </a:lnTo>
                  <a:lnTo>
                    <a:pt x="1098296" y="160400"/>
                  </a:lnTo>
                  <a:lnTo>
                    <a:pt x="1088008" y="164223"/>
                  </a:lnTo>
                  <a:lnTo>
                    <a:pt x="1123296" y="164223"/>
                  </a:lnTo>
                  <a:lnTo>
                    <a:pt x="1121878" y="163644"/>
                  </a:lnTo>
                  <a:lnTo>
                    <a:pt x="1111757" y="162610"/>
                  </a:lnTo>
                  <a:lnTo>
                    <a:pt x="1118568" y="156116"/>
                  </a:lnTo>
                  <a:lnTo>
                    <a:pt x="1122997" y="148674"/>
                  </a:lnTo>
                  <a:lnTo>
                    <a:pt x="1125044" y="140246"/>
                  </a:lnTo>
                  <a:lnTo>
                    <a:pt x="1124711" y="130936"/>
                  </a:lnTo>
                  <a:lnTo>
                    <a:pt x="1124077" y="127380"/>
                  </a:lnTo>
                  <a:lnTo>
                    <a:pt x="1125093" y="125145"/>
                  </a:lnTo>
                  <a:lnTo>
                    <a:pt x="1129537" y="123482"/>
                  </a:lnTo>
                  <a:lnTo>
                    <a:pt x="1130934" y="123024"/>
                  </a:lnTo>
                  <a:lnTo>
                    <a:pt x="1131570" y="122872"/>
                  </a:lnTo>
                  <a:lnTo>
                    <a:pt x="1126617" y="109486"/>
                  </a:lnTo>
                  <a:close/>
                </a:path>
                <a:path w="1346834" h="617854">
                  <a:moveTo>
                    <a:pt x="1042154" y="160794"/>
                  </a:moveTo>
                  <a:lnTo>
                    <a:pt x="1035811" y="160794"/>
                  </a:lnTo>
                  <a:lnTo>
                    <a:pt x="1039240" y="161251"/>
                  </a:lnTo>
                  <a:lnTo>
                    <a:pt x="1041780" y="162229"/>
                  </a:lnTo>
                  <a:lnTo>
                    <a:pt x="1042154" y="160794"/>
                  </a:lnTo>
                  <a:close/>
                </a:path>
                <a:path w="1346834" h="617854">
                  <a:moveTo>
                    <a:pt x="1256283" y="61645"/>
                  </a:moveTo>
                  <a:lnTo>
                    <a:pt x="1240789" y="67449"/>
                  </a:lnTo>
                  <a:lnTo>
                    <a:pt x="1274190" y="157175"/>
                  </a:lnTo>
                  <a:lnTo>
                    <a:pt x="1277747" y="155867"/>
                  </a:lnTo>
                  <a:lnTo>
                    <a:pt x="1290792" y="121424"/>
                  </a:lnTo>
                  <a:lnTo>
                    <a:pt x="1278635" y="121424"/>
                  </a:lnTo>
                  <a:lnTo>
                    <a:pt x="1256283" y="61645"/>
                  </a:lnTo>
                  <a:close/>
                </a:path>
                <a:path w="1346834" h="617854">
                  <a:moveTo>
                    <a:pt x="1217676" y="73367"/>
                  </a:moveTo>
                  <a:lnTo>
                    <a:pt x="1214247" y="74675"/>
                  </a:lnTo>
                  <a:lnTo>
                    <a:pt x="1183004" y="157137"/>
                  </a:lnTo>
                  <a:lnTo>
                    <a:pt x="1195156" y="157137"/>
                  </a:lnTo>
                  <a:lnTo>
                    <a:pt x="1213357" y="109080"/>
                  </a:lnTo>
                  <a:lnTo>
                    <a:pt x="1231020" y="109080"/>
                  </a:lnTo>
                  <a:lnTo>
                    <a:pt x="1217676" y="73367"/>
                  </a:lnTo>
                  <a:close/>
                </a:path>
                <a:path w="1346834" h="617854">
                  <a:moveTo>
                    <a:pt x="1326731" y="73380"/>
                  </a:moveTo>
                  <a:lnTo>
                    <a:pt x="1308988" y="73380"/>
                  </a:lnTo>
                  <a:lnTo>
                    <a:pt x="1331340" y="133172"/>
                  </a:lnTo>
                  <a:lnTo>
                    <a:pt x="1346834" y="127393"/>
                  </a:lnTo>
                  <a:lnTo>
                    <a:pt x="1326731" y="73380"/>
                  </a:lnTo>
                  <a:close/>
                </a:path>
                <a:path w="1346834" h="617854">
                  <a:moveTo>
                    <a:pt x="1313433" y="37655"/>
                  </a:moveTo>
                  <a:lnTo>
                    <a:pt x="1309877" y="38976"/>
                  </a:lnTo>
                  <a:lnTo>
                    <a:pt x="1278635" y="121424"/>
                  </a:lnTo>
                  <a:lnTo>
                    <a:pt x="1290792" y="121424"/>
                  </a:lnTo>
                  <a:lnTo>
                    <a:pt x="1308988" y="73380"/>
                  </a:lnTo>
                  <a:lnTo>
                    <a:pt x="1326731" y="73380"/>
                  </a:lnTo>
                  <a:lnTo>
                    <a:pt x="1313433" y="37655"/>
                  </a:lnTo>
                  <a:close/>
                </a:path>
                <a:path w="1346834" h="617854">
                  <a:moveTo>
                    <a:pt x="1246758" y="13461"/>
                  </a:moveTo>
                  <a:lnTo>
                    <a:pt x="1234058" y="21818"/>
                  </a:lnTo>
                  <a:lnTo>
                    <a:pt x="1242036" y="31331"/>
                  </a:lnTo>
                  <a:lnTo>
                    <a:pt x="1251108" y="36860"/>
                  </a:lnTo>
                  <a:lnTo>
                    <a:pt x="1261276" y="38404"/>
                  </a:lnTo>
                  <a:lnTo>
                    <a:pt x="1272539" y="35966"/>
                  </a:lnTo>
                  <a:lnTo>
                    <a:pt x="1282781" y="30382"/>
                  </a:lnTo>
                  <a:lnTo>
                    <a:pt x="1286962" y="25501"/>
                  </a:lnTo>
                  <a:lnTo>
                    <a:pt x="1262350" y="25501"/>
                  </a:lnTo>
                  <a:lnTo>
                    <a:pt x="1256744" y="24014"/>
                  </a:lnTo>
                  <a:lnTo>
                    <a:pt x="1251543" y="20000"/>
                  </a:lnTo>
                  <a:lnTo>
                    <a:pt x="1246758" y="13461"/>
                  </a:lnTo>
                  <a:close/>
                </a:path>
                <a:path w="1346834" h="617854">
                  <a:moveTo>
                    <a:pt x="1292478" y="0"/>
                  </a:moveTo>
                  <a:lnTo>
                    <a:pt x="1278254" y="1904"/>
                  </a:lnTo>
                  <a:lnTo>
                    <a:pt x="1279064" y="9844"/>
                  </a:lnTo>
                  <a:lnTo>
                    <a:pt x="1277683" y="16249"/>
                  </a:lnTo>
                  <a:lnTo>
                    <a:pt x="1274111" y="21121"/>
                  </a:lnTo>
                  <a:lnTo>
                    <a:pt x="1268349" y="24460"/>
                  </a:lnTo>
                  <a:lnTo>
                    <a:pt x="1262350" y="25501"/>
                  </a:lnTo>
                  <a:lnTo>
                    <a:pt x="1286962" y="25501"/>
                  </a:lnTo>
                  <a:lnTo>
                    <a:pt x="1289510" y="22526"/>
                  </a:lnTo>
                  <a:lnTo>
                    <a:pt x="1292738" y="12399"/>
                  </a:lnTo>
                  <a:lnTo>
                    <a:pt x="1292478" y="0"/>
                  </a:lnTo>
                  <a:close/>
                </a:path>
              </a:pathLst>
            </a:custGeom>
            <a:solidFill>
              <a:srgbClr val="FFFFFF"/>
            </a:solidFill>
          </p:spPr>
          <p:txBody>
            <a:bodyPr wrap="square" lIns="0" tIns="0" rIns="0" bIns="0" rtlCol="0"/>
            <a:lstStyle/>
            <a:p>
              <a:endParaRPr/>
            </a:p>
          </p:txBody>
        </p:sp>
        <p:pic>
          <p:nvPicPr>
            <p:cNvPr id="10" name="object 10"/>
            <p:cNvPicPr/>
            <p:nvPr/>
          </p:nvPicPr>
          <p:blipFill>
            <a:blip r:embed="rId4" cstate="print"/>
            <a:stretch>
              <a:fillRect/>
            </a:stretch>
          </p:blipFill>
          <p:spPr>
            <a:xfrm>
              <a:off x="6960107" y="5843015"/>
              <a:ext cx="910590" cy="657606"/>
            </a:xfrm>
            <a:prstGeom prst="rect">
              <a:avLst/>
            </a:prstGeom>
          </p:spPr>
        </p:pic>
        <p:sp>
          <p:nvSpPr>
            <p:cNvPr id="11" name="object 11"/>
            <p:cNvSpPr/>
            <p:nvPr/>
          </p:nvSpPr>
          <p:spPr>
            <a:xfrm>
              <a:off x="7121778" y="6015596"/>
              <a:ext cx="542925" cy="287655"/>
            </a:xfrm>
            <a:custGeom>
              <a:avLst/>
              <a:gdLst/>
              <a:ahLst/>
              <a:cxnLst/>
              <a:rect l="l" t="t" r="r" b="b"/>
              <a:pathLst>
                <a:path w="542925" h="287654">
                  <a:moveTo>
                    <a:pt x="15621" y="193878"/>
                  </a:moveTo>
                  <a:lnTo>
                    <a:pt x="0" y="199694"/>
                  </a:lnTo>
                  <a:lnTo>
                    <a:pt x="32639" y="287058"/>
                  </a:lnTo>
                  <a:lnTo>
                    <a:pt x="48132" y="281241"/>
                  </a:lnTo>
                  <a:lnTo>
                    <a:pt x="33400" y="241515"/>
                  </a:lnTo>
                  <a:lnTo>
                    <a:pt x="43306" y="237794"/>
                  </a:lnTo>
                  <a:lnTo>
                    <a:pt x="50673" y="237350"/>
                  </a:lnTo>
                  <a:lnTo>
                    <a:pt x="78280" y="237350"/>
                  </a:lnTo>
                  <a:lnTo>
                    <a:pt x="71469" y="231900"/>
                  </a:lnTo>
                  <a:lnTo>
                    <a:pt x="63862" y="228790"/>
                  </a:lnTo>
                  <a:lnTo>
                    <a:pt x="28575" y="228790"/>
                  </a:lnTo>
                  <a:lnTo>
                    <a:pt x="15621" y="193878"/>
                  </a:lnTo>
                  <a:close/>
                </a:path>
                <a:path w="542925" h="287654">
                  <a:moveTo>
                    <a:pt x="78280" y="237350"/>
                  </a:moveTo>
                  <a:lnTo>
                    <a:pt x="50673" y="237350"/>
                  </a:lnTo>
                  <a:lnTo>
                    <a:pt x="62992" y="241998"/>
                  </a:lnTo>
                  <a:lnTo>
                    <a:pt x="68325" y="247281"/>
                  </a:lnTo>
                  <a:lnTo>
                    <a:pt x="72771" y="255511"/>
                  </a:lnTo>
                  <a:lnTo>
                    <a:pt x="77223" y="261504"/>
                  </a:lnTo>
                  <a:lnTo>
                    <a:pt x="82581" y="264969"/>
                  </a:lnTo>
                  <a:lnTo>
                    <a:pt x="88844" y="265905"/>
                  </a:lnTo>
                  <a:lnTo>
                    <a:pt x="96012" y="264312"/>
                  </a:lnTo>
                  <a:lnTo>
                    <a:pt x="98298" y="263461"/>
                  </a:lnTo>
                  <a:lnTo>
                    <a:pt x="100202" y="262636"/>
                  </a:lnTo>
                  <a:lnTo>
                    <a:pt x="101600" y="261848"/>
                  </a:lnTo>
                  <a:lnTo>
                    <a:pt x="97655" y="251066"/>
                  </a:lnTo>
                  <a:lnTo>
                    <a:pt x="90170" y="251066"/>
                  </a:lnTo>
                  <a:lnTo>
                    <a:pt x="88138" y="250075"/>
                  </a:lnTo>
                  <a:lnTo>
                    <a:pt x="86232" y="247243"/>
                  </a:lnTo>
                  <a:lnTo>
                    <a:pt x="79398" y="238245"/>
                  </a:lnTo>
                  <a:lnTo>
                    <a:pt x="78280" y="237350"/>
                  </a:lnTo>
                  <a:close/>
                </a:path>
                <a:path w="542925" h="287654">
                  <a:moveTo>
                    <a:pt x="96647" y="248310"/>
                  </a:moveTo>
                  <a:lnTo>
                    <a:pt x="96012" y="248767"/>
                  </a:lnTo>
                  <a:lnTo>
                    <a:pt x="94615" y="249402"/>
                  </a:lnTo>
                  <a:lnTo>
                    <a:pt x="92582" y="250190"/>
                  </a:lnTo>
                  <a:lnTo>
                    <a:pt x="90170" y="251066"/>
                  </a:lnTo>
                  <a:lnTo>
                    <a:pt x="97655" y="251066"/>
                  </a:lnTo>
                  <a:lnTo>
                    <a:pt x="96647" y="248310"/>
                  </a:lnTo>
                  <a:close/>
                </a:path>
                <a:path w="542925" h="287654">
                  <a:moveTo>
                    <a:pt x="67182" y="174053"/>
                  </a:moveTo>
                  <a:lnTo>
                    <a:pt x="49802" y="189712"/>
                  </a:lnTo>
                  <a:lnTo>
                    <a:pt x="49854" y="191947"/>
                  </a:lnTo>
                  <a:lnTo>
                    <a:pt x="50165" y="197332"/>
                  </a:lnTo>
                  <a:lnTo>
                    <a:pt x="51556" y="204848"/>
                  </a:lnTo>
                  <a:lnTo>
                    <a:pt x="50673" y="211048"/>
                  </a:lnTo>
                  <a:lnTo>
                    <a:pt x="47498" y="216014"/>
                  </a:lnTo>
                  <a:lnTo>
                    <a:pt x="44450" y="220980"/>
                  </a:lnTo>
                  <a:lnTo>
                    <a:pt x="38862" y="224980"/>
                  </a:lnTo>
                  <a:lnTo>
                    <a:pt x="28575" y="228790"/>
                  </a:lnTo>
                  <a:lnTo>
                    <a:pt x="63862" y="228790"/>
                  </a:lnTo>
                  <a:lnTo>
                    <a:pt x="62444" y="228210"/>
                  </a:lnTo>
                  <a:lnTo>
                    <a:pt x="52324" y="227177"/>
                  </a:lnTo>
                  <a:lnTo>
                    <a:pt x="59187" y="220683"/>
                  </a:lnTo>
                  <a:lnTo>
                    <a:pt x="63611" y="213240"/>
                  </a:lnTo>
                  <a:lnTo>
                    <a:pt x="65627" y="204812"/>
                  </a:lnTo>
                  <a:lnTo>
                    <a:pt x="65277" y="195503"/>
                  </a:lnTo>
                  <a:lnTo>
                    <a:pt x="64643" y="191947"/>
                  </a:lnTo>
                  <a:lnTo>
                    <a:pt x="65659" y="189712"/>
                  </a:lnTo>
                  <a:lnTo>
                    <a:pt x="70103" y="188048"/>
                  </a:lnTo>
                  <a:lnTo>
                    <a:pt x="71500" y="187591"/>
                  </a:lnTo>
                  <a:lnTo>
                    <a:pt x="72136" y="187439"/>
                  </a:lnTo>
                  <a:lnTo>
                    <a:pt x="67182" y="174053"/>
                  </a:lnTo>
                  <a:close/>
                </a:path>
                <a:path w="542925" h="287654">
                  <a:moveTo>
                    <a:pt x="158242" y="140665"/>
                  </a:moveTo>
                  <a:lnTo>
                    <a:pt x="104775" y="160604"/>
                  </a:lnTo>
                  <a:lnTo>
                    <a:pt x="107823" y="168757"/>
                  </a:lnTo>
                  <a:lnTo>
                    <a:pt x="111319" y="179375"/>
                  </a:lnTo>
                  <a:lnTo>
                    <a:pt x="114173" y="190519"/>
                  </a:lnTo>
                  <a:lnTo>
                    <a:pt x="116359" y="202186"/>
                  </a:lnTo>
                  <a:lnTo>
                    <a:pt x="117855" y="214376"/>
                  </a:lnTo>
                  <a:lnTo>
                    <a:pt x="118008" y="225675"/>
                  </a:lnTo>
                  <a:lnTo>
                    <a:pt x="116046" y="234415"/>
                  </a:lnTo>
                  <a:lnTo>
                    <a:pt x="111926" y="240788"/>
                  </a:lnTo>
                  <a:lnTo>
                    <a:pt x="105664" y="244729"/>
                  </a:lnTo>
                  <a:lnTo>
                    <a:pt x="110998" y="258927"/>
                  </a:lnTo>
                  <a:lnTo>
                    <a:pt x="117221" y="256590"/>
                  </a:lnTo>
                  <a:lnTo>
                    <a:pt x="122174" y="253580"/>
                  </a:lnTo>
                  <a:lnTo>
                    <a:pt x="125856" y="249910"/>
                  </a:lnTo>
                  <a:lnTo>
                    <a:pt x="129667" y="246227"/>
                  </a:lnTo>
                  <a:lnTo>
                    <a:pt x="132079" y="240296"/>
                  </a:lnTo>
                  <a:lnTo>
                    <a:pt x="133350" y="232105"/>
                  </a:lnTo>
                  <a:lnTo>
                    <a:pt x="134038" y="225675"/>
                  </a:lnTo>
                  <a:lnTo>
                    <a:pt x="134191" y="218674"/>
                  </a:lnTo>
                  <a:lnTo>
                    <a:pt x="133796" y="211102"/>
                  </a:lnTo>
                  <a:lnTo>
                    <a:pt x="123825" y="167500"/>
                  </a:lnTo>
                  <a:lnTo>
                    <a:pt x="147320" y="158762"/>
                  </a:lnTo>
                  <a:lnTo>
                    <a:pt x="164977" y="158762"/>
                  </a:lnTo>
                  <a:lnTo>
                    <a:pt x="158242" y="140665"/>
                  </a:lnTo>
                  <a:close/>
                </a:path>
                <a:path w="542925" h="287654">
                  <a:moveTo>
                    <a:pt x="164977" y="158762"/>
                  </a:moveTo>
                  <a:lnTo>
                    <a:pt x="147320" y="158762"/>
                  </a:lnTo>
                  <a:lnTo>
                    <a:pt x="175260" y="233807"/>
                  </a:lnTo>
                  <a:lnTo>
                    <a:pt x="190753" y="228015"/>
                  </a:lnTo>
                  <a:lnTo>
                    <a:pt x="164977" y="158762"/>
                  </a:lnTo>
                  <a:close/>
                </a:path>
                <a:path w="542925" h="287654">
                  <a:moveTo>
                    <a:pt x="195452" y="126746"/>
                  </a:moveTo>
                  <a:lnTo>
                    <a:pt x="179959" y="132549"/>
                  </a:lnTo>
                  <a:lnTo>
                    <a:pt x="213360" y="222275"/>
                  </a:lnTo>
                  <a:lnTo>
                    <a:pt x="216916" y="220967"/>
                  </a:lnTo>
                  <a:lnTo>
                    <a:pt x="229961" y="186524"/>
                  </a:lnTo>
                  <a:lnTo>
                    <a:pt x="217804" y="186524"/>
                  </a:lnTo>
                  <a:lnTo>
                    <a:pt x="195452" y="126746"/>
                  </a:lnTo>
                  <a:close/>
                </a:path>
                <a:path w="542925" h="287654">
                  <a:moveTo>
                    <a:pt x="265823" y="138480"/>
                  </a:moveTo>
                  <a:lnTo>
                    <a:pt x="248157" y="138480"/>
                  </a:lnTo>
                  <a:lnTo>
                    <a:pt x="270510" y="198272"/>
                  </a:lnTo>
                  <a:lnTo>
                    <a:pt x="286003" y="192493"/>
                  </a:lnTo>
                  <a:lnTo>
                    <a:pt x="265823" y="138480"/>
                  </a:lnTo>
                  <a:close/>
                </a:path>
                <a:path w="542925" h="287654">
                  <a:moveTo>
                    <a:pt x="289178" y="90004"/>
                  </a:moveTo>
                  <a:lnTo>
                    <a:pt x="284988" y="91554"/>
                  </a:lnTo>
                  <a:lnTo>
                    <a:pt x="301498" y="186715"/>
                  </a:lnTo>
                  <a:lnTo>
                    <a:pt x="316356" y="181140"/>
                  </a:lnTo>
                  <a:lnTo>
                    <a:pt x="306070" y="125996"/>
                  </a:lnTo>
                  <a:lnTo>
                    <a:pt x="327554" y="125996"/>
                  </a:lnTo>
                  <a:lnTo>
                    <a:pt x="289178" y="90004"/>
                  </a:lnTo>
                  <a:close/>
                </a:path>
                <a:path w="542925" h="287654">
                  <a:moveTo>
                    <a:pt x="252475" y="102755"/>
                  </a:moveTo>
                  <a:lnTo>
                    <a:pt x="249047" y="104076"/>
                  </a:lnTo>
                  <a:lnTo>
                    <a:pt x="217804" y="186524"/>
                  </a:lnTo>
                  <a:lnTo>
                    <a:pt x="229961" y="186524"/>
                  </a:lnTo>
                  <a:lnTo>
                    <a:pt x="248157" y="138480"/>
                  </a:lnTo>
                  <a:lnTo>
                    <a:pt x="265823" y="138480"/>
                  </a:lnTo>
                  <a:lnTo>
                    <a:pt x="252475" y="102755"/>
                  </a:lnTo>
                  <a:close/>
                </a:path>
                <a:path w="542925" h="287654">
                  <a:moveTo>
                    <a:pt x="327554" y="125996"/>
                  </a:moveTo>
                  <a:lnTo>
                    <a:pt x="306070" y="125996"/>
                  </a:lnTo>
                  <a:lnTo>
                    <a:pt x="352171" y="169456"/>
                  </a:lnTo>
                  <a:lnTo>
                    <a:pt x="356362" y="167906"/>
                  </a:lnTo>
                  <a:lnTo>
                    <a:pt x="358774" y="143129"/>
                  </a:lnTo>
                  <a:lnTo>
                    <a:pt x="345821" y="143129"/>
                  </a:lnTo>
                  <a:lnTo>
                    <a:pt x="327554" y="125996"/>
                  </a:lnTo>
                  <a:close/>
                </a:path>
                <a:path w="542925" h="287654">
                  <a:moveTo>
                    <a:pt x="380965" y="103987"/>
                  </a:moveTo>
                  <a:lnTo>
                    <a:pt x="362585" y="103987"/>
                  </a:lnTo>
                  <a:lnTo>
                    <a:pt x="391414" y="153162"/>
                  </a:lnTo>
                  <a:lnTo>
                    <a:pt x="406907" y="147358"/>
                  </a:lnTo>
                  <a:lnTo>
                    <a:pt x="380965" y="103987"/>
                  </a:lnTo>
                  <a:close/>
                </a:path>
                <a:path w="542925" h="287654">
                  <a:moveTo>
                    <a:pt x="357377" y="64554"/>
                  </a:moveTo>
                  <a:lnTo>
                    <a:pt x="353441" y="66052"/>
                  </a:lnTo>
                  <a:lnTo>
                    <a:pt x="345821" y="143129"/>
                  </a:lnTo>
                  <a:lnTo>
                    <a:pt x="358774" y="143129"/>
                  </a:lnTo>
                  <a:lnTo>
                    <a:pt x="362585" y="103987"/>
                  </a:lnTo>
                  <a:lnTo>
                    <a:pt x="380965" y="103987"/>
                  </a:lnTo>
                  <a:lnTo>
                    <a:pt x="357377" y="64554"/>
                  </a:lnTo>
                  <a:close/>
                </a:path>
                <a:path w="542925" h="287654">
                  <a:moveTo>
                    <a:pt x="459651" y="54114"/>
                  </a:moveTo>
                  <a:lnTo>
                    <a:pt x="431236" y="54114"/>
                  </a:lnTo>
                  <a:lnTo>
                    <a:pt x="438689" y="55865"/>
                  </a:lnTo>
                  <a:lnTo>
                    <a:pt x="444761" y="61157"/>
                  </a:lnTo>
                  <a:lnTo>
                    <a:pt x="449452" y="69989"/>
                  </a:lnTo>
                  <a:lnTo>
                    <a:pt x="444753" y="70256"/>
                  </a:lnTo>
                  <a:lnTo>
                    <a:pt x="440690" y="71005"/>
                  </a:lnTo>
                  <a:lnTo>
                    <a:pt x="407961" y="99151"/>
                  </a:lnTo>
                  <a:lnTo>
                    <a:pt x="406352" y="105843"/>
                  </a:lnTo>
                  <a:lnTo>
                    <a:pt x="406386" y="112519"/>
                  </a:lnTo>
                  <a:lnTo>
                    <a:pt x="436118" y="138303"/>
                  </a:lnTo>
                  <a:lnTo>
                    <a:pt x="443102" y="135737"/>
                  </a:lnTo>
                  <a:lnTo>
                    <a:pt x="451675" y="131696"/>
                  </a:lnTo>
                  <a:lnTo>
                    <a:pt x="458533" y="126639"/>
                  </a:lnTo>
                  <a:lnTo>
                    <a:pt x="461591" y="123028"/>
                  </a:lnTo>
                  <a:lnTo>
                    <a:pt x="437421" y="123028"/>
                  </a:lnTo>
                  <a:lnTo>
                    <a:pt x="431434" y="122335"/>
                  </a:lnTo>
                  <a:lnTo>
                    <a:pt x="426803" y="119176"/>
                  </a:lnTo>
                  <a:lnTo>
                    <a:pt x="423545" y="113563"/>
                  </a:lnTo>
                  <a:lnTo>
                    <a:pt x="421513" y="108115"/>
                  </a:lnTo>
                  <a:lnTo>
                    <a:pt x="422232" y="102755"/>
                  </a:lnTo>
                  <a:lnTo>
                    <a:pt x="422355" y="102298"/>
                  </a:lnTo>
                  <a:lnTo>
                    <a:pt x="429132" y="90589"/>
                  </a:lnTo>
                  <a:lnTo>
                    <a:pt x="434721" y="86169"/>
                  </a:lnTo>
                  <a:lnTo>
                    <a:pt x="442595" y="83235"/>
                  </a:lnTo>
                  <a:lnTo>
                    <a:pt x="443865" y="82727"/>
                  </a:lnTo>
                  <a:lnTo>
                    <a:pt x="447548" y="82016"/>
                  </a:lnTo>
                  <a:lnTo>
                    <a:pt x="453517" y="81089"/>
                  </a:lnTo>
                  <a:lnTo>
                    <a:pt x="471033" y="81089"/>
                  </a:lnTo>
                  <a:lnTo>
                    <a:pt x="465200" y="65493"/>
                  </a:lnTo>
                  <a:lnTo>
                    <a:pt x="461275" y="56647"/>
                  </a:lnTo>
                  <a:lnTo>
                    <a:pt x="459651" y="54114"/>
                  </a:lnTo>
                  <a:close/>
                </a:path>
                <a:path w="542925" h="287654">
                  <a:moveTo>
                    <a:pt x="471033" y="81089"/>
                  </a:moveTo>
                  <a:lnTo>
                    <a:pt x="453517" y="81089"/>
                  </a:lnTo>
                  <a:lnTo>
                    <a:pt x="461391" y="102298"/>
                  </a:lnTo>
                  <a:lnTo>
                    <a:pt x="457962" y="112077"/>
                  </a:lnTo>
                  <a:lnTo>
                    <a:pt x="452374" y="118402"/>
                  </a:lnTo>
                  <a:lnTo>
                    <a:pt x="444753" y="121259"/>
                  </a:lnTo>
                  <a:lnTo>
                    <a:pt x="437421" y="123028"/>
                  </a:lnTo>
                  <a:lnTo>
                    <a:pt x="461591" y="123028"/>
                  </a:lnTo>
                  <a:lnTo>
                    <a:pt x="463676" y="120566"/>
                  </a:lnTo>
                  <a:lnTo>
                    <a:pt x="467105" y="113474"/>
                  </a:lnTo>
                  <a:lnTo>
                    <a:pt x="490901" y="113474"/>
                  </a:lnTo>
                  <a:lnTo>
                    <a:pt x="489457" y="109512"/>
                  </a:lnTo>
                  <a:lnTo>
                    <a:pt x="483870" y="108661"/>
                  </a:lnTo>
                  <a:lnTo>
                    <a:pt x="479678" y="104406"/>
                  </a:lnTo>
                  <a:lnTo>
                    <a:pt x="476875" y="96710"/>
                  </a:lnTo>
                  <a:lnTo>
                    <a:pt x="471033" y="81089"/>
                  </a:lnTo>
                  <a:close/>
                </a:path>
                <a:path w="542925" h="287654">
                  <a:moveTo>
                    <a:pt x="490901" y="113474"/>
                  </a:moveTo>
                  <a:lnTo>
                    <a:pt x="467105" y="113474"/>
                  </a:lnTo>
                  <a:lnTo>
                    <a:pt x="469646" y="116687"/>
                  </a:lnTo>
                  <a:lnTo>
                    <a:pt x="472694" y="118745"/>
                  </a:lnTo>
                  <a:lnTo>
                    <a:pt x="480314" y="120510"/>
                  </a:lnTo>
                  <a:lnTo>
                    <a:pt x="485521" y="119697"/>
                  </a:lnTo>
                  <a:lnTo>
                    <a:pt x="492251" y="117182"/>
                  </a:lnTo>
                  <a:lnTo>
                    <a:pt x="490901" y="113474"/>
                  </a:lnTo>
                  <a:close/>
                </a:path>
                <a:path w="542925" h="287654">
                  <a:moveTo>
                    <a:pt x="517137" y="28181"/>
                  </a:moveTo>
                  <a:lnTo>
                    <a:pt x="499491" y="28181"/>
                  </a:lnTo>
                  <a:lnTo>
                    <a:pt x="527176" y="102489"/>
                  </a:lnTo>
                  <a:lnTo>
                    <a:pt x="542671" y="96710"/>
                  </a:lnTo>
                  <a:lnTo>
                    <a:pt x="517137" y="28181"/>
                  </a:lnTo>
                  <a:close/>
                </a:path>
                <a:path w="542925" h="287654">
                  <a:moveTo>
                    <a:pt x="432403" y="38768"/>
                  </a:moveTo>
                  <a:lnTo>
                    <a:pt x="396621" y="54991"/>
                  </a:lnTo>
                  <a:lnTo>
                    <a:pt x="391668" y="61709"/>
                  </a:lnTo>
                  <a:lnTo>
                    <a:pt x="402971" y="72161"/>
                  </a:lnTo>
                  <a:lnTo>
                    <a:pt x="406400" y="64884"/>
                  </a:lnTo>
                  <a:lnTo>
                    <a:pt x="412876" y="59461"/>
                  </a:lnTo>
                  <a:lnTo>
                    <a:pt x="422401" y="55905"/>
                  </a:lnTo>
                  <a:lnTo>
                    <a:pt x="431236" y="54114"/>
                  </a:lnTo>
                  <a:lnTo>
                    <a:pt x="459651" y="54114"/>
                  </a:lnTo>
                  <a:lnTo>
                    <a:pt x="456755" y="49596"/>
                  </a:lnTo>
                  <a:lnTo>
                    <a:pt x="451663" y="44341"/>
                  </a:lnTo>
                  <a:lnTo>
                    <a:pt x="446024" y="40881"/>
                  </a:lnTo>
                  <a:lnTo>
                    <a:pt x="439618" y="39076"/>
                  </a:lnTo>
                  <a:lnTo>
                    <a:pt x="432403" y="38768"/>
                  </a:lnTo>
                  <a:close/>
                </a:path>
                <a:path w="542925" h="287654">
                  <a:moveTo>
                    <a:pt x="535051" y="0"/>
                  </a:moveTo>
                  <a:lnTo>
                    <a:pt x="469392" y="24511"/>
                  </a:lnTo>
                  <a:lnTo>
                    <a:pt x="474345" y="37566"/>
                  </a:lnTo>
                  <a:lnTo>
                    <a:pt x="499491" y="28181"/>
                  </a:lnTo>
                  <a:lnTo>
                    <a:pt x="517137" y="28181"/>
                  </a:lnTo>
                  <a:lnTo>
                    <a:pt x="514985" y="22402"/>
                  </a:lnTo>
                  <a:lnTo>
                    <a:pt x="540003" y="13055"/>
                  </a:lnTo>
                  <a:lnTo>
                    <a:pt x="535051" y="0"/>
                  </a:lnTo>
                  <a:close/>
                </a:path>
              </a:pathLst>
            </a:custGeom>
            <a:solidFill>
              <a:srgbClr val="FFFFFF"/>
            </a:solidFill>
          </p:spPr>
          <p:txBody>
            <a:bodyPr wrap="square" lIns="0" tIns="0" rIns="0" bIns="0" rtlCol="0"/>
            <a:lstStyle/>
            <a:p>
              <a:endParaRPr/>
            </a:p>
          </p:txBody>
        </p:sp>
      </p:grpSp>
      <p:grpSp>
        <p:nvGrpSpPr>
          <p:cNvPr id="12" name="object 12"/>
          <p:cNvGrpSpPr/>
          <p:nvPr/>
        </p:nvGrpSpPr>
        <p:grpSpPr>
          <a:xfrm>
            <a:off x="161544" y="117347"/>
            <a:ext cx="8982710" cy="2218691"/>
            <a:chOff x="161544" y="117347"/>
            <a:chExt cx="8982710" cy="2218690"/>
          </a:xfrm>
        </p:grpSpPr>
        <p:pic>
          <p:nvPicPr>
            <p:cNvPr id="13" name="object 13"/>
            <p:cNvPicPr/>
            <p:nvPr/>
          </p:nvPicPr>
          <p:blipFill>
            <a:blip r:embed="rId5" cstate="print"/>
            <a:stretch>
              <a:fillRect/>
            </a:stretch>
          </p:blipFill>
          <p:spPr>
            <a:xfrm>
              <a:off x="8063484" y="117347"/>
              <a:ext cx="1080516" cy="1078991"/>
            </a:xfrm>
            <a:prstGeom prst="rect">
              <a:avLst/>
            </a:prstGeom>
          </p:spPr>
        </p:pic>
        <p:pic>
          <p:nvPicPr>
            <p:cNvPr id="14" name="object 14"/>
            <p:cNvPicPr/>
            <p:nvPr/>
          </p:nvPicPr>
          <p:blipFill>
            <a:blip r:embed="rId6" cstate="print"/>
            <a:stretch>
              <a:fillRect/>
            </a:stretch>
          </p:blipFill>
          <p:spPr>
            <a:xfrm>
              <a:off x="161544" y="1147572"/>
              <a:ext cx="8832342" cy="157734"/>
            </a:xfrm>
            <a:prstGeom prst="rect">
              <a:avLst/>
            </a:prstGeom>
          </p:spPr>
        </p:pic>
        <p:sp>
          <p:nvSpPr>
            <p:cNvPr id="15" name="object 15"/>
            <p:cNvSpPr/>
            <p:nvPr/>
          </p:nvSpPr>
          <p:spPr>
            <a:xfrm>
              <a:off x="252222" y="1197101"/>
              <a:ext cx="8664575" cy="0"/>
            </a:xfrm>
            <a:custGeom>
              <a:avLst/>
              <a:gdLst/>
              <a:ahLst/>
              <a:cxnLst/>
              <a:rect l="l" t="t" r="r" b="b"/>
              <a:pathLst>
                <a:path w="8664575">
                  <a:moveTo>
                    <a:pt x="0" y="0"/>
                  </a:moveTo>
                  <a:lnTo>
                    <a:pt x="8664575" y="0"/>
                  </a:lnTo>
                </a:path>
              </a:pathLst>
            </a:custGeom>
            <a:ln w="38100">
              <a:solidFill>
                <a:srgbClr val="491F6A"/>
              </a:solidFill>
            </a:ln>
          </p:spPr>
          <p:txBody>
            <a:bodyPr wrap="square" lIns="0" tIns="0" rIns="0" bIns="0" rtlCol="0"/>
            <a:lstStyle/>
            <a:p>
              <a:endParaRPr/>
            </a:p>
          </p:txBody>
        </p:sp>
        <p:sp>
          <p:nvSpPr>
            <p:cNvPr id="16" name="object 16"/>
            <p:cNvSpPr/>
            <p:nvPr/>
          </p:nvSpPr>
          <p:spPr>
            <a:xfrm>
              <a:off x="252222" y="1331214"/>
              <a:ext cx="8353425" cy="864235"/>
            </a:xfrm>
            <a:custGeom>
              <a:avLst/>
              <a:gdLst/>
              <a:ahLst/>
              <a:cxnLst/>
              <a:rect l="l" t="t" r="r" b="b"/>
              <a:pathLst>
                <a:path w="8353425" h="864235">
                  <a:moveTo>
                    <a:pt x="8209026" y="0"/>
                  </a:moveTo>
                  <a:lnTo>
                    <a:pt x="144018" y="0"/>
                  </a:lnTo>
                  <a:lnTo>
                    <a:pt x="98496" y="7345"/>
                  </a:lnTo>
                  <a:lnTo>
                    <a:pt x="58962" y="27797"/>
                  </a:lnTo>
                  <a:lnTo>
                    <a:pt x="27786" y="58978"/>
                  </a:lnTo>
                  <a:lnTo>
                    <a:pt x="7342" y="98511"/>
                  </a:lnTo>
                  <a:lnTo>
                    <a:pt x="0" y="144018"/>
                  </a:lnTo>
                  <a:lnTo>
                    <a:pt x="0" y="720089"/>
                  </a:lnTo>
                  <a:lnTo>
                    <a:pt x="7342" y="765596"/>
                  </a:lnTo>
                  <a:lnTo>
                    <a:pt x="27786" y="805129"/>
                  </a:lnTo>
                  <a:lnTo>
                    <a:pt x="58962" y="836310"/>
                  </a:lnTo>
                  <a:lnTo>
                    <a:pt x="98496" y="856762"/>
                  </a:lnTo>
                  <a:lnTo>
                    <a:pt x="144018" y="864108"/>
                  </a:lnTo>
                  <a:lnTo>
                    <a:pt x="8209026" y="864108"/>
                  </a:lnTo>
                  <a:lnTo>
                    <a:pt x="8254532" y="856762"/>
                  </a:lnTo>
                  <a:lnTo>
                    <a:pt x="8294065" y="836310"/>
                  </a:lnTo>
                  <a:lnTo>
                    <a:pt x="8325246" y="805129"/>
                  </a:lnTo>
                  <a:lnTo>
                    <a:pt x="8345698" y="765596"/>
                  </a:lnTo>
                  <a:lnTo>
                    <a:pt x="8353044" y="720089"/>
                  </a:lnTo>
                  <a:lnTo>
                    <a:pt x="8353044" y="144018"/>
                  </a:lnTo>
                  <a:lnTo>
                    <a:pt x="8345698" y="98511"/>
                  </a:lnTo>
                  <a:lnTo>
                    <a:pt x="8325246" y="58978"/>
                  </a:lnTo>
                  <a:lnTo>
                    <a:pt x="8294065" y="27797"/>
                  </a:lnTo>
                  <a:lnTo>
                    <a:pt x="8254532" y="7345"/>
                  </a:lnTo>
                  <a:lnTo>
                    <a:pt x="8209026" y="0"/>
                  </a:lnTo>
                  <a:close/>
                </a:path>
              </a:pathLst>
            </a:custGeom>
            <a:solidFill>
              <a:srgbClr val="F8F1FB"/>
            </a:solidFill>
          </p:spPr>
          <p:txBody>
            <a:bodyPr wrap="square" lIns="0" tIns="0" rIns="0" bIns="0" rtlCol="0"/>
            <a:lstStyle/>
            <a:p>
              <a:endParaRPr/>
            </a:p>
          </p:txBody>
        </p:sp>
        <p:sp>
          <p:nvSpPr>
            <p:cNvPr id="17" name="object 17"/>
            <p:cNvSpPr/>
            <p:nvPr/>
          </p:nvSpPr>
          <p:spPr>
            <a:xfrm>
              <a:off x="252222" y="1331214"/>
              <a:ext cx="8353425" cy="864235"/>
            </a:xfrm>
            <a:custGeom>
              <a:avLst/>
              <a:gdLst/>
              <a:ahLst/>
              <a:cxnLst/>
              <a:rect l="l" t="t" r="r" b="b"/>
              <a:pathLst>
                <a:path w="8353425" h="864235">
                  <a:moveTo>
                    <a:pt x="0" y="144018"/>
                  </a:moveTo>
                  <a:lnTo>
                    <a:pt x="7342" y="98511"/>
                  </a:lnTo>
                  <a:lnTo>
                    <a:pt x="27786" y="58978"/>
                  </a:lnTo>
                  <a:lnTo>
                    <a:pt x="58962" y="27797"/>
                  </a:lnTo>
                  <a:lnTo>
                    <a:pt x="98496" y="7345"/>
                  </a:lnTo>
                  <a:lnTo>
                    <a:pt x="144018" y="0"/>
                  </a:lnTo>
                  <a:lnTo>
                    <a:pt x="8209026" y="0"/>
                  </a:lnTo>
                  <a:lnTo>
                    <a:pt x="8254532" y="7345"/>
                  </a:lnTo>
                  <a:lnTo>
                    <a:pt x="8294065" y="27797"/>
                  </a:lnTo>
                  <a:lnTo>
                    <a:pt x="8325246" y="58978"/>
                  </a:lnTo>
                  <a:lnTo>
                    <a:pt x="8345698" y="98511"/>
                  </a:lnTo>
                  <a:lnTo>
                    <a:pt x="8353044" y="144018"/>
                  </a:lnTo>
                  <a:lnTo>
                    <a:pt x="8353044" y="720089"/>
                  </a:lnTo>
                  <a:lnTo>
                    <a:pt x="8345698" y="765596"/>
                  </a:lnTo>
                  <a:lnTo>
                    <a:pt x="8325246" y="805129"/>
                  </a:lnTo>
                  <a:lnTo>
                    <a:pt x="8294065" y="836310"/>
                  </a:lnTo>
                  <a:lnTo>
                    <a:pt x="8254532" y="856762"/>
                  </a:lnTo>
                  <a:lnTo>
                    <a:pt x="8209026" y="864108"/>
                  </a:lnTo>
                  <a:lnTo>
                    <a:pt x="144018" y="864108"/>
                  </a:lnTo>
                  <a:lnTo>
                    <a:pt x="98496" y="856762"/>
                  </a:lnTo>
                  <a:lnTo>
                    <a:pt x="58962" y="836310"/>
                  </a:lnTo>
                  <a:lnTo>
                    <a:pt x="27786" y="805129"/>
                  </a:lnTo>
                  <a:lnTo>
                    <a:pt x="7342" y="765596"/>
                  </a:lnTo>
                  <a:lnTo>
                    <a:pt x="0" y="720089"/>
                  </a:lnTo>
                  <a:lnTo>
                    <a:pt x="0" y="144018"/>
                  </a:lnTo>
                  <a:close/>
                </a:path>
              </a:pathLst>
            </a:custGeom>
            <a:ln w="25908">
              <a:solidFill>
                <a:srgbClr val="481D6C"/>
              </a:solidFill>
            </a:ln>
          </p:spPr>
          <p:txBody>
            <a:bodyPr wrap="square" lIns="0" tIns="0" rIns="0" bIns="0" rtlCol="0"/>
            <a:lstStyle/>
            <a:p>
              <a:endParaRPr/>
            </a:p>
          </p:txBody>
        </p:sp>
        <p:pic>
          <p:nvPicPr>
            <p:cNvPr id="18" name="object 18"/>
            <p:cNvPicPr/>
            <p:nvPr/>
          </p:nvPicPr>
          <p:blipFill>
            <a:blip r:embed="rId7" cstate="print"/>
            <a:stretch>
              <a:fillRect/>
            </a:stretch>
          </p:blipFill>
          <p:spPr>
            <a:xfrm>
              <a:off x="422148" y="1275600"/>
              <a:ext cx="8099298" cy="511289"/>
            </a:xfrm>
            <a:prstGeom prst="rect">
              <a:avLst/>
            </a:prstGeom>
          </p:spPr>
        </p:pic>
        <p:pic>
          <p:nvPicPr>
            <p:cNvPr id="19" name="object 19"/>
            <p:cNvPicPr/>
            <p:nvPr/>
          </p:nvPicPr>
          <p:blipFill>
            <a:blip r:embed="rId8" cstate="print"/>
            <a:stretch>
              <a:fillRect/>
            </a:stretch>
          </p:blipFill>
          <p:spPr>
            <a:xfrm>
              <a:off x="585216" y="1549920"/>
              <a:ext cx="7770114" cy="511289"/>
            </a:xfrm>
            <a:prstGeom prst="rect">
              <a:avLst/>
            </a:prstGeom>
          </p:spPr>
        </p:pic>
        <p:pic>
          <p:nvPicPr>
            <p:cNvPr id="20" name="object 20"/>
            <p:cNvPicPr/>
            <p:nvPr/>
          </p:nvPicPr>
          <p:blipFill>
            <a:blip r:embed="rId9" cstate="print"/>
            <a:stretch>
              <a:fillRect/>
            </a:stretch>
          </p:blipFill>
          <p:spPr>
            <a:xfrm>
              <a:off x="1304544" y="1824240"/>
              <a:ext cx="6265926" cy="511289"/>
            </a:xfrm>
            <a:prstGeom prst="rect">
              <a:avLst/>
            </a:prstGeom>
          </p:spPr>
        </p:pic>
      </p:grpSp>
      <p:sp>
        <p:nvSpPr>
          <p:cNvPr id="21" name="object 21"/>
          <p:cNvSpPr txBox="1"/>
          <p:nvPr/>
        </p:nvSpPr>
        <p:spPr>
          <a:xfrm>
            <a:off x="160934" y="2209800"/>
            <a:ext cx="8996680" cy="3372718"/>
          </a:xfrm>
          <a:prstGeom prst="rect">
            <a:avLst/>
          </a:prstGeom>
        </p:spPr>
        <p:txBody>
          <a:bodyPr vert="horz" wrap="square" lIns="0" tIns="12700" rIns="0" bIns="0" rtlCol="0">
            <a:spAutoFit/>
          </a:bodyPr>
          <a:lstStyle/>
          <a:p>
            <a:pPr marL="403860">
              <a:lnSpc>
                <a:spcPts val="2055"/>
              </a:lnSpc>
              <a:spcBef>
                <a:spcPts val="100"/>
              </a:spcBef>
            </a:pPr>
            <a:endParaRPr sz="1800">
              <a:latin typeface="Trebuchet MS"/>
              <a:cs typeface="Trebuchet MS"/>
            </a:endParaRPr>
          </a:p>
          <a:p>
            <a:pPr marL="197485" indent="-172720">
              <a:lnSpc>
                <a:spcPct val="100000"/>
              </a:lnSpc>
              <a:spcBef>
                <a:spcPts val="715"/>
              </a:spcBef>
              <a:buSzPct val="93750"/>
              <a:buFont typeface="Wingdings"/>
              <a:buChar char=""/>
              <a:tabLst>
                <a:tab pos="197485" algn="l"/>
              </a:tabLst>
            </a:pPr>
            <a:r>
              <a:rPr sz="1600" dirty="0">
                <a:solidFill>
                  <a:srgbClr val="481D6C"/>
                </a:solidFill>
                <a:latin typeface="Times New Roman" pitchFamily="18" charset="0"/>
                <a:cs typeface="Times New Roman" pitchFamily="18" charset="0"/>
              </a:rPr>
              <a:t>Организовывать</a:t>
            </a:r>
            <a:r>
              <a:rPr sz="1600" spc="-45"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творческую</a:t>
            </a:r>
            <a:r>
              <a:rPr sz="1600" spc="-70"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деятельность</a:t>
            </a:r>
            <a:r>
              <a:rPr sz="1600" spc="-45"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учащихся;</a:t>
            </a:r>
            <a:r>
              <a:rPr sz="1600" spc="-60"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работу</a:t>
            </a:r>
            <a:r>
              <a:rPr sz="1600" spc="-55"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в</a:t>
            </a:r>
            <a:r>
              <a:rPr sz="1600" spc="-75"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группах</a:t>
            </a:r>
            <a:r>
              <a:rPr sz="1600" spc="-80" dirty="0">
                <a:solidFill>
                  <a:srgbClr val="481D6C"/>
                </a:solidFill>
                <a:latin typeface="Times New Roman" pitchFamily="18" charset="0"/>
                <a:cs typeface="Times New Roman" pitchFamily="18" charset="0"/>
              </a:rPr>
              <a:t> </a:t>
            </a:r>
            <a:r>
              <a:rPr sz="1600" spc="-10" dirty="0">
                <a:solidFill>
                  <a:srgbClr val="481D6C"/>
                </a:solidFill>
                <a:latin typeface="Times New Roman" pitchFamily="18" charset="0"/>
                <a:cs typeface="Times New Roman" pitchFamily="18" charset="0"/>
              </a:rPr>
              <a:t>сотрудничества;</a:t>
            </a:r>
            <a:endParaRPr sz="1600">
              <a:latin typeface="Times New Roman" pitchFamily="18" charset="0"/>
              <a:cs typeface="Times New Roman" pitchFamily="18" charset="0"/>
            </a:endParaRPr>
          </a:p>
          <a:p>
            <a:pPr marL="197485" indent="-172720">
              <a:lnSpc>
                <a:spcPct val="100000"/>
              </a:lnSpc>
              <a:spcBef>
                <a:spcPts val="600"/>
              </a:spcBef>
              <a:buSzPct val="93750"/>
              <a:buFont typeface="Wingdings"/>
              <a:buChar char=""/>
              <a:tabLst>
                <a:tab pos="197485" algn="l"/>
              </a:tabLst>
            </a:pPr>
            <a:r>
              <a:rPr sz="1600" dirty="0">
                <a:solidFill>
                  <a:srgbClr val="481D6C"/>
                </a:solidFill>
                <a:latin typeface="Times New Roman" pitchFamily="18" charset="0"/>
                <a:cs typeface="Times New Roman" pitchFamily="18" charset="0"/>
              </a:rPr>
              <a:t>Создавать</a:t>
            </a:r>
            <a:r>
              <a:rPr sz="1600" spc="-70"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ситуации</a:t>
            </a:r>
            <a:r>
              <a:rPr sz="1600" spc="-65"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успеха;</a:t>
            </a:r>
            <a:r>
              <a:rPr sz="1600" spc="-85"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использовать</a:t>
            </a:r>
            <a:r>
              <a:rPr sz="1600" spc="-50"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положительные</a:t>
            </a:r>
            <a:r>
              <a:rPr sz="1600" spc="-60"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эмоции;</a:t>
            </a:r>
            <a:r>
              <a:rPr sz="1600" spc="-85"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партнёрские</a:t>
            </a:r>
            <a:r>
              <a:rPr sz="1600" spc="-75" dirty="0">
                <a:solidFill>
                  <a:srgbClr val="481D6C"/>
                </a:solidFill>
                <a:latin typeface="Times New Roman" pitchFamily="18" charset="0"/>
                <a:cs typeface="Times New Roman" pitchFamily="18" charset="0"/>
              </a:rPr>
              <a:t> </a:t>
            </a:r>
            <a:r>
              <a:rPr sz="1600" spc="-10" dirty="0">
                <a:solidFill>
                  <a:srgbClr val="481D6C"/>
                </a:solidFill>
                <a:latin typeface="Times New Roman" pitchFamily="18" charset="0"/>
                <a:cs typeface="Times New Roman" pitchFamily="18" charset="0"/>
              </a:rPr>
              <a:t>отношения;</a:t>
            </a:r>
            <a:endParaRPr sz="1600">
              <a:latin typeface="Times New Roman" pitchFamily="18" charset="0"/>
              <a:cs typeface="Times New Roman" pitchFamily="18" charset="0"/>
            </a:endParaRPr>
          </a:p>
          <a:p>
            <a:pPr marL="197485" indent="-172720">
              <a:lnSpc>
                <a:spcPct val="100000"/>
              </a:lnSpc>
              <a:spcBef>
                <a:spcPts val="600"/>
              </a:spcBef>
              <a:buSzPct val="93750"/>
              <a:buFont typeface="Wingdings"/>
              <a:buChar char=""/>
              <a:tabLst>
                <a:tab pos="197485" algn="l"/>
              </a:tabLst>
            </a:pPr>
            <a:r>
              <a:rPr sz="1600" dirty="0">
                <a:solidFill>
                  <a:srgbClr val="481D6C"/>
                </a:solidFill>
                <a:latin typeface="Times New Roman" pitchFamily="18" charset="0"/>
                <a:cs typeface="Times New Roman" pitchFamily="18" charset="0"/>
              </a:rPr>
              <a:t>Реализовывать</a:t>
            </a:r>
            <a:r>
              <a:rPr sz="1600" spc="-65"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условия,</a:t>
            </a:r>
            <a:r>
              <a:rPr sz="1600" spc="-85"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способствующие</a:t>
            </a:r>
            <a:r>
              <a:rPr sz="1600" spc="-50"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сохранению</a:t>
            </a:r>
            <a:r>
              <a:rPr sz="1600" spc="-70"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и</a:t>
            </a:r>
            <a:r>
              <a:rPr sz="1600" spc="-95"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укреплению</a:t>
            </a:r>
            <a:r>
              <a:rPr sz="1600" spc="-90" dirty="0">
                <a:solidFill>
                  <a:srgbClr val="481D6C"/>
                </a:solidFill>
                <a:latin typeface="Times New Roman" pitchFamily="18" charset="0"/>
                <a:cs typeface="Times New Roman" pitchFamily="18" charset="0"/>
              </a:rPr>
              <a:t> </a:t>
            </a:r>
            <a:r>
              <a:rPr sz="1600" spc="-10" dirty="0">
                <a:solidFill>
                  <a:srgbClr val="481D6C"/>
                </a:solidFill>
                <a:latin typeface="Times New Roman" pitchFamily="18" charset="0"/>
                <a:cs typeface="Times New Roman" pitchFamily="18" charset="0"/>
              </a:rPr>
              <a:t>психологического</a:t>
            </a:r>
            <a:endParaRPr sz="1600">
              <a:latin typeface="Times New Roman" pitchFamily="18" charset="0"/>
              <a:cs typeface="Times New Roman" pitchFamily="18" charset="0"/>
            </a:endParaRPr>
          </a:p>
          <a:p>
            <a:pPr marL="38100">
              <a:lnSpc>
                <a:spcPct val="100000"/>
              </a:lnSpc>
            </a:pPr>
            <a:r>
              <a:rPr sz="1600" spc="-10" dirty="0">
                <a:solidFill>
                  <a:srgbClr val="481D6C"/>
                </a:solidFill>
                <a:latin typeface="Times New Roman" pitchFamily="18" charset="0"/>
                <a:cs typeface="Times New Roman" pitchFamily="18" charset="0"/>
              </a:rPr>
              <a:t>здоровья;</a:t>
            </a:r>
            <a:endParaRPr sz="1600">
              <a:latin typeface="Times New Roman" pitchFamily="18" charset="0"/>
              <a:cs typeface="Times New Roman" pitchFamily="18" charset="0"/>
            </a:endParaRPr>
          </a:p>
          <a:p>
            <a:pPr marL="197485" indent="-172720">
              <a:lnSpc>
                <a:spcPct val="100000"/>
              </a:lnSpc>
              <a:spcBef>
                <a:spcPts val="605"/>
              </a:spcBef>
              <a:buSzPct val="93750"/>
              <a:buFont typeface="Wingdings"/>
              <a:buChar char=""/>
              <a:tabLst>
                <a:tab pos="197485" algn="l"/>
              </a:tabLst>
            </a:pPr>
            <a:r>
              <a:rPr sz="1600" spc="-10" dirty="0">
                <a:solidFill>
                  <a:srgbClr val="481D6C"/>
                </a:solidFill>
                <a:latin typeface="Times New Roman" pitchFamily="18" charset="0"/>
                <a:cs typeface="Times New Roman" pitchFamily="18" charset="0"/>
              </a:rPr>
              <a:t>Формировать</a:t>
            </a:r>
            <a:r>
              <a:rPr sz="1600" spc="-15"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уверенность</a:t>
            </a:r>
            <a:r>
              <a:rPr sz="1600" spc="20"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учащихся</a:t>
            </a:r>
            <a:r>
              <a:rPr sz="1600" spc="-20"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в</a:t>
            </a:r>
            <a:r>
              <a:rPr sz="1600" spc="-25"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своих</a:t>
            </a:r>
            <a:r>
              <a:rPr sz="1600" spc="-35"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силах</a:t>
            </a:r>
            <a:r>
              <a:rPr sz="1600" spc="440"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и</a:t>
            </a:r>
            <a:r>
              <a:rPr sz="1600" spc="-45"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веру</a:t>
            </a:r>
            <a:r>
              <a:rPr sz="1600" spc="-30"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в</a:t>
            </a:r>
            <a:r>
              <a:rPr sz="1600" spc="-25"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самих</a:t>
            </a:r>
            <a:r>
              <a:rPr sz="1600" spc="-30" dirty="0">
                <a:solidFill>
                  <a:srgbClr val="481D6C"/>
                </a:solidFill>
                <a:latin typeface="Times New Roman" pitchFamily="18" charset="0"/>
                <a:cs typeface="Times New Roman" pitchFamily="18" charset="0"/>
              </a:rPr>
              <a:t> </a:t>
            </a:r>
            <a:r>
              <a:rPr sz="1600" spc="-10" dirty="0">
                <a:solidFill>
                  <a:srgbClr val="481D6C"/>
                </a:solidFill>
                <a:latin typeface="Times New Roman" pitchFamily="18" charset="0"/>
                <a:cs typeface="Times New Roman" pitchFamily="18" charset="0"/>
              </a:rPr>
              <a:t>себя;</a:t>
            </a:r>
            <a:endParaRPr sz="1600">
              <a:latin typeface="Times New Roman" pitchFamily="18" charset="0"/>
              <a:cs typeface="Times New Roman" pitchFamily="18" charset="0"/>
            </a:endParaRPr>
          </a:p>
          <a:p>
            <a:pPr marL="38100" marR="360045" indent="-13335">
              <a:lnSpc>
                <a:spcPct val="100000"/>
              </a:lnSpc>
              <a:spcBef>
                <a:spcPts val="600"/>
              </a:spcBef>
              <a:buSzPct val="93750"/>
              <a:buFont typeface="Wingdings"/>
              <a:buChar char=""/>
              <a:tabLst>
                <a:tab pos="197485" algn="l"/>
              </a:tabLst>
            </a:pPr>
            <a:r>
              <a:rPr sz="1600" dirty="0">
                <a:solidFill>
                  <a:srgbClr val="481D6C"/>
                </a:solidFill>
                <a:latin typeface="Times New Roman" pitchFamily="18" charset="0"/>
                <a:cs typeface="Times New Roman" pitchFamily="18" charset="0"/>
              </a:rPr>
              <a:t>	Стимулировать</a:t>
            </a:r>
            <a:r>
              <a:rPr sz="1600" spc="-40"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стремления</a:t>
            </a:r>
            <a:r>
              <a:rPr sz="1600" spc="-50"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учащихся</a:t>
            </a:r>
            <a:r>
              <a:rPr sz="1600" spc="-55"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к</a:t>
            </a:r>
            <a:r>
              <a:rPr sz="1600" spc="-60"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осознанному</a:t>
            </a:r>
            <a:r>
              <a:rPr sz="1600" spc="-10"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и</a:t>
            </a:r>
            <a:r>
              <a:rPr sz="1600" spc="-65" dirty="0">
                <a:solidFill>
                  <a:srgbClr val="481D6C"/>
                </a:solidFill>
                <a:latin typeface="Times New Roman" pitchFamily="18" charset="0"/>
                <a:cs typeface="Times New Roman" pitchFamily="18" charset="0"/>
              </a:rPr>
              <a:t> </a:t>
            </a:r>
            <a:r>
              <a:rPr sz="1600" spc="-10" dirty="0">
                <a:solidFill>
                  <a:srgbClr val="481D6C"/>
                </a:solidFill>
                <a:latin typeface="Times New Roman" pitchFamily="18" charset="0"/>
                <a:cs typeface="Times New Roman" pitchFamily="18" charset="0"/>
              </a:rPr>
              <a:t>самостоятельному </a:t>
            </a:r>
            <a:r>
              <a:rPr sz="1600" dirty="0">
                <a:solidFill>
                  <a:srgbClr val="481D6C"/>
                </a:solidFill>
                <a:latin typeface="Times New Roman" pitchFamily="18" charset="0"/>
                <a:cs typeface="Times New Roman" pitchFamily="18" charset="0"/>
              </a:rPr>
              <a:t>выбору</a:t>
            </a:r>
            <a:r>
              <a:rPr sz="1600" spc="-35" dirty="0">
                <a:solidFill>
                  <a:srgbClr val="481D6C"/>
                </a:solidFill>
                <a:latin typeface="Times New Roman" pitchFamily="18" charset="0"/>
                <a:cs typeface="Times New Roman" pitchFamily="18" charset="0"/>
              </a:rPr>
              <a:t> </a:t>
            </a:r>
            <a:r>
              <a:rPr sz="1600" spc="-10" dirty="0">
                <a:solidFill>
                  <a:srgbClr val="481D6C"/>
                </a:solidFill>
                <a:latin typeface="Times New Roman" pitchFamily="18" charset="0"/>
                <a:cs typeface="Times New Roman" pitchFamily="18" charset="0"/>
              </a:rPr>
              <a:t>целей, </a:t>
            </a:r>
            <a:r>
              <a:rPr sz="1600" dirty="0">
                <a:solidFill>
                  <a:srgbClr val="481D6C"/>
                </a:solidFill>
                <a:latin typeface="Times New Roman" pitchFamily="18" charset="0"/>
                <a:cs typeface="Times New Roman" pitchFamily="18" charset="0"/>
              </a:rPr>
              <a:t>задач</a:t>
            </a:r>
            <a:r>
              <a:rPr sz="1600" spc="-10"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и</a:t>
            </a:r>
            <a:r>
              <a:rPr sz="1600" spc="-25"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путей</a:t>
            </a:r>
            <a:r>
              <a:rPr sz="1600" spc="-10"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их</a:t>
            </a:r>
            <a:r>
              <a:rPr sz="1600" spc="-35" dirty="0">
                <a:solidFill>
                  <a:srgbClr val="481D6C"/>
                </a:solidFill>
                <a:latin typeface="Times New Roman" pitchFamily="18" charset="0"/>
                <a:cs typeface="Times New Roman" pitchFamily="18" charset="0"/>
              </a:rPr>
              <a:t> </a:t>
            </a:r>
            <a:r>
              <a:rPr sz="1600" spc="-10" dirty="0">
                <a:solidFill>
                  <a:srgbClr val="481D6C"/>
                </a:solidFill>
                <a:latin typeface="Times New Roman" pitchFamily="18" charset="0"/>
                <a:cs typeface="Times New Roman" pitchFamily="18" charset="0"/>
              </a:rPr>
              <a:t>достижения;</a:t>
            </a:r>
            <a:endParaRPr sz="1600">
              <a:latin typeface="Times New Roman" pitchFamily="18" charset="0"/>
              <a:cs typeface="Times New Roman" pitchFamily="18" charset="0"/>
            </a:endParaRPr>
          </a:p>
          <a:p>
            <a:pPr marL="197485" indent="-173355">
              <a:lnSpc>
                <a:spcPct val="100000"/>
              </a:lnSpc>
              <a:spcBef>
                <a:spcPts val="600"/>
              </a:spcBef>
              <a:buSzPct val="93750"/>
              <a:buFont typeface="Wingdings"/>
              <a:buChar char=""/>
              <a:tabLst>
                <a:tab pos="197485" algn="l"/>
              </a:tabLst>
            </a:pPr>
            <a:r>
              <a:rPr sz="1600" dirty="0">
                <a:solidFill>
                  <a:srgbClr val="481D6C"/>
                </a:solidFill>
                <a:latin typeface="Times New Roman" pitchFamily="18" charset="0"/>
                <a:cs typeface="Times New Roman" pitchFamily="18" charset="0"/>
              </a:rPr>
              <a:t>Использовать</a:t>
            </a:r>
            <a:r>
              <a:rPr sz="1600" spc="-85"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проблемные</a:t>
            </a:r>
            <a:r>
              <a:rPr sz="1600" spc="-90"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методы</a:t>
            </a:r>
            <a:r>
              <a:rPr sz="1600" spc="-110" dirty="0">
                <a:solidFill>
                  <a:srgbClr val="481D6C"/>
                </a:solidFill>
                <a:latin typeface="Times New Roman" pitchFamily="18" charset="0"/>
                <a:cs typeface="Times New Roman" pitchFamily="18" charset="0"/>
              </a:rPr>
              <a:t> </a:t>
            </a:r>
            <a:r>
              <a:rPr sz="1600" spc="-10" dirty="0">
                <a:solidFill>
                  <a:srgbClr val="481D6C"/>
                </a:solidFill>
                <a:latin typeface="Times New Roman" pitchFamily="18" charset="0"/>
                <a:cs typeface="Times New Roman" pitchFamily="18" charset="0"/>
              </a:rPr>
              <a:t>обучения;</a:t>
            </a:r>
            <a:endParaRPr sz="1600">
              <a:latin typeface="Times New Roman" pitchFamily="18" charset="0"/>
              <a:cs typeface="Times New Roman" pitchFamily="18" charset="0"/>
            </a:endParaRPr>
          </a:p>
          <a:p>
            <a:pPr marL="197485" indent="-172720">
              <a:lnSpc>
                <a:spcPct val="100000"/>
              </a:lnSpc>
              <a:spcBef>
                <a:spcPts val="600"/>
              </a:spcBef>
              <a:buSzPct val="93750"/>
              <a:buFont typeface="Wingdings"/>
              <a:buChar char=""/>
              <a:tabLst>
                <a:tab pos="197485" algn="l"/>
              </a:tabLst>
            </a:pPr>
            <a:r>
              <a:rPr sz="1600" dirty="0">
                <a:solidFill>
                  <a:srgbClr val="481D6C"/>
                </a:solidFill>
                <a:latin typeface="Times New Roman" pitchFamily="18" charset="0"/>
                <a:cs typeface="Times New Roman" pitchFamily="18" charset="0"/>
              </a:rPr>
              <a:t>Учить</a:t>
            </a:r>
            <a:r>
              <a:rPr sz="1600" spc="-50"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детей</a:t>
            </a:r>
            <a:r>
              <a:rPr sz="1600" spc="-50"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решать</a:t>
            </a:r>
            <a:r>
              <a:rPr sz="1600" spc="-45"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жизненные</a:t>
            </a:r>
            <a:r>
              <a:rPr sz="1600" spc="-10"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задачи</a:t>
            </a:r>
            <a:r>
              <a:rPr sz="1600" spc="-40"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без</a:t>
            </a:r>
            <a:r>
              <a:rPr sz="1600" spc="-45"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типового</a:t>
            </a:r>
            <a:r>
              <a:rPr sz="1600" spc="-35" dirty="0">
                <a:solidFill>
                  <a:srgbClr val="481D6C"/>
                </a:solidFill>
                <a:latin typeface="Times New Roman" pitchFamily="18" charset="0"/>
                <a:cs typeface="Times New Roman" pitchFamily="18" charset="0"/>
              </a:rPr>
              <a:t> </a:t>
            </a:r>
            <a:r>
              <a:rPr sz="1600" spc="-10" dirty="0">
                <a:solidFill>
                  <a:srgbClr val="481D6C"/>
                </a:solidFill>
                <a:latin typeface="Times New Roman" pitchFamily="18" charset="0"/>
                <a:cs typeface="Times New Roman" pitchFamily="18" charset="0"/>
              </a:rPr>
              <a:t>подхода;</a:t>
            </a:r>
            <a:endParaRPr sz="1600">
              <a:latin typeface="Times New Roman" pitchFamily="18" charset="0"/>
              <a:cs typeface="Times New Roman" pitchFamily="18" charset="0"/>
            </a:endParaRPr>
          </a:p>
          <a:p>
            <a:pPr marL="197485" indent="-172720">
              <a:lnSpc>
                <a:spcPct val="100000"/>
              </a:lnSpc>
              <a:spcBef>
                <a:spcPts val="600"/>
              </a:spcBef>
              <a:buSzPct val="93750"/>
              <a:buFont typeface="Wingdings"/>
              <a:buChar char=""/>
              <a:tabLst>
                <a:tab pos="197485" algn="l"/>
              </a:tabLst>
            </a:pPr>
            <a:r>
              <a:rPr sz="1600" dirty="0">
                <a:solidFill>
                  <a:srgbClr val="481D6C"/>
                </a:solidFill>
                <a:latin typeface="Times New Roman" pitchFamily="18" charset="0"/>
                <a:cs typeface="Times New Roman" pitchFamily="18" charset="0"/>
              </a:rPr>
              <a:t>Помогать</a:t>
            </a:r>
            <a:r>
              <a:rPr sz="1600" spc="-55"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определять</a:t>
            </a:r>
            <a:r>
              <a:rPr sz="1600" spc="-70"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установки</a:t>
            </a:r>
            <a:r>
              <a:rPr sz="1600" spc="-50"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и</a:t>
            </a:r>
            <a:r>
              <a:rPr sz="1600" spc="-80"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развивать</a:t>
            </a:r>
            <a:r>
              <a:rPr sz="1600" spc="-60" dirty="0">
                <a:solidFill>
                  <a:srgbClr val="481D6C"/>
                </a:solidFill>
                <a:latin typeface="Times New Roman" pitchFamily="18" charset="0"/>
                <a:cs typeface="Times New Roman" pitchFamily="18" charset="0"/>
              </a:rPr>
              <a:t> </a:t>
            </a:r>
            <a:r>
              <a:rPr sz="1600" dirty="0">
                <a:solidFill>
                  <a:srgbClr val="481D6C"/>
                </a:solidFill>
                <a:latin typeface="Times New Roman" pitchFamily="18" charset="0"/>
                <a:cs typeface="Times New Roman" pitchFamily="18" charset="0"/>
              </a:rPr>
              <a:t>универсальные</a:t>
            </a:r>
            <a:r>
              <a:rPr sz="1600" spc="-25" dirty="0">
                <a:solidFill>
                  <a:srgbClr val="481D6C"/>
                </a:solidFill>
                <a:latin typeface="Times New Roman" pitchFamily="18" charset="0"/>
                <a:cs typeface="Times New Roman" pitchFamily="18" charset="0"/>
              </a:rPr>
              <a:t> </a:t>
            </a:r>
            <a:r>
              <a:rPr sz="1600" spc="-10" dirty="0">
                <a:solidFill>
                  <a:srgbClr val="481D6C"/>
                </a:solidFill>
                <a:latin typeface="Times New Roman" pitchFamily="18" charset="0"/>
                <a:cs typeface="Times New Roman" pitchFamily="18" charset="0"/>
              </a:rPr>
              <a:t>компетенции.</a:t>
            </a:r>
            <a:endParaRPr sz="1600">
              <a:latin typeface="Times New Roman" pitchFamily="18" charset="0"/>
              <a:cs typeface="Times New Roman" pitchFamily="18" charset="0"/>
            </a:endParaRPr>
          </a:p>
        </p:txBody>
      </p:sp>
      <p:grpSp>
        <p:nvGrpSpPr>
          <p:cNvPr id="22" name="object 22"/>
          <p:cNvGrpSpPr/>
          <p:nvPr/>
        </p:nvGrpSpPr>
        <p:grpSpPr>
          <a:xfrm>
            <a:off x="310895" y="5937503"/>
            <a:ext cx="4706620" cy="817244"/>
            <a:chOff x="310895" y="5937503"/>
            <a:chExt cx="4706620" cy="817244"/>
          </a:xfrm>
        </p:grpSpPr>
        <p:sp>
          <p:nvSpPr>
            <p:cNvPr id="23" name="object 23"/>
            <p:cNvSpPr/>
            <p:nvPr/>
          </p:nvSpPr>
          <p:spPr>
            <a:xfrm>
              <a:off x="323849" y="5950457"/>
              <a:ext cx="4680585" cy="791210"/>
            </a:xfrm>
            <a:custGeom>
              <a:avLst/>
              <a:gdLst/>
              <a:ahLst/>
              <a:cxnLst/>
              <a:rect l="l" t="t" r="r" b="b"/>
              <a:pathLst>
                <a:path w="4680585" h="791209">
                  <a:moveTo>
                    <a:pt x="4548378" y="0"/>
                  </a:moveTo>
                  <a:lnTo>
                    <a:pt x="131826" y="0"/>
                  </a:lnTo>
                  <a:lnTo>
                    <a:pt x="90157" y="6720"/>
                  </a:lnTo>
                  <a:lnTo>
                    <a:pt x="53969" y="25433"/>
                  </a:lnTo>
                  <a:lnTo>
                    <a:pt x="25433" y="53969"/>
                  </a:lnTo>
                  <a:lnTo>
                    <a:pt x="6720" y="90157"/>
                  </a:lnTo>
                  <a:lnTo>
                    <a:pt x="0" y="131825"/>
                  </a:lnTo>
                  <a:lnTo>
                    <a:pt x="0" y="659129"/>
                  </a:lnTo>
                  <a:lnTo>
                    <a:pt x="6720" y="700798"/>
                  </a:lnTo>
                  <a:lnTo>
                    <a:pt x="25433" y="736985"/>
                  </a:lnTo>
                  <a:lnTo>
                    <a:pt x="53969" y="765521"/>
                  </a:lnTo>
                  <a:lnTo>
                    <a:pt x="90157" y="784234"/>
                  </a:lnTo>
                  <a:lnTo>
                    <a:pt x="131826" y="790954"/>
                  </a:lnTo>
                  <a:lnTo>
                    <a:pt x="4548378" y="790954"/>
                  </a:lnTo>
                  <a:lnTo>
                    <a:pt x="4590031" y="784234"/>
                  </a:lnTo>
                  <a:lnTo>
                    <a:pt x="4626217" y="765521"/>
                  </a:lnTo>
                  <a:lnTo>
                    <a:pt x="4654759" y="736985"/>
                  </a:lnTo>
                  <a:lnTo>
                    <a:pt x="4673480" y="700798"/>
                  </a:lnTo>
                  <a:lnTo>
                    <a:pt x="4680204" y="659129"/>
                  </a:lnTo>
                  <a:lnTo>
                    <a:pt x="4680204" y="131825"/>
                  </a:lnTo>
                  <a:lnTo>
                    <a:pt x="4673480" y="90157"/>
                  </a:lnTo>
                  <a:lnTo>
                    <a:pt x="4654759" y="53969"/>
                  </a:lnTo>
                  <a:lnTo>
                    <a:pt x="4626217" y="25433"/>
                  </a:lnTo>
                  <a:lnTo>
                    <a:pt x="4590031" y="6720"/>
                  </a:lnTo>
                  <a:lnTo>
                    <a:pt x="4548378" y="0"/>
                  </a:lnTo>
                  <a:close/>
                </a:path>
              </a:pathLst>
            </a:custGeom>
            <a:solidFill>
              <a:srgbClr val="F8F1FB"/>
            </a:solidFill>
          </p:spPr>
          <p:txBody>
            <a:bodyPr wrap="square" lIns="0" tIns="0" rIns="0" bIns="0" rtlCol="0"/>
            <a:lstStyle/>
            <a:p>
              <a:endParaRPr/>
            </a:p>
          </p:txBody>
        </p:sp>
        <p:sp>
          <p:nvSpPr>
            <p:cNvPr id="24" name="object 24"/>
            <p:cNvSpPr/>
            <p:nvPr/>
          </p:nvSpPr>
          <p:spPr>
            <a:xfrm>
              <a:off x="323849" y="5950457"/>
              <a:ext cx="4680585" cy="791210"/>
            </a:xfrm>
            <a:custGeom>
              <a:avLst/>
              <a:gdLst/>
              <a:ahLst/>
              <a:cxnLst/>
              <a:rect l="l" t="t" r="r" b="b"/>
              <a:pathLst>
                <a:path w="4680585" h="791209">
                  <a:moveTo>
                    <a:pt x="0" y="131825"/>
                  </a:moveTo>
                  <a:lnTo>
                    <a:pt x="6720" y="90157"/>
                  </a:lnTo>
                  <a:lnTo>
                    <a:pt x="25433" y="53969"/>
                  </a:lnTo>
                  <a:lnTo>
                    <a:pt x="53969" y="25433"/>
                  </a:lnTo>
                  <a:lnTo>
                    <a:pt x="90157" y="6720"/>
                  </a:lnTo>
                  <a:lnTo>
                    <a:pt x="131826" y="0"/>
                  </a:lnTo>
                  <a:lnTo>
                    <a:pt x="4548378" y="0"/>
                  </a:lnTo>
                  <a:lnTo>
                    <a:pt x="4590031" y="6720"/>
                  </a:lnTo>
                  <a:lnTo>
                    <a:pt x="4626217" y="25433"/>
                  </a:lnTo>
                  <a:lnTo>
                    <a:pt x="4654759" y="53969"/>
                  </a:lnTo>
                  <a:lnTo>
                    <a:pt x="4673480" y="90157"/>
                  </a:lnTo>
                  <a:lnTo>
                    <a:pt x="4680204" y="131825"/>
                  </a:lnTo>
                  <a:lnTo>
                    <a:pt x="4680204" y="659129"/>
                  </a:lnTo>
                  <a:lnTo>
                    <a:pt x="4673480" y="700798"/>
                  </a:lnTo>
                  <a:lnTo>
                    <a:pt x="4654759" y="736985"/>
                  </a:lnTo>
                  <a:lnTo>
                    <a:pt x="4626217" y="765521"/>
                  </a:lnTo>
                  <a:lnTo>
                    <a:pt x="4590031" y="784234"/>
                  </a:lnTo>
                  <a:lnTo>
                    <a:pt x="4548378" y="790954"/>
                  </a:lnTo>
                  <a:lnTo>
                    <a:pt x="131826" y="790954"/>
                  </a:lnTo>
                  <a:lnTo>
                    <a:pt x="90157" y="784234"/>
                  </a:lnTo>
                  <a:lnTo>
                    <a:pt x="53969" y="765521"/>
                  </a:lnTo>
                  <a:lnTo>
                    <a:pt x="25433" y="736985"/>
                  </a:lnTo>
                  <a:lnTo>
                    <a:pt x="6720" y="700798"/>
                  </a:lnTo>
                  <a:lnTo>
                    <a:pt x="0" y="659129"/>
                  </a:lnTo>
                  <a:lnTo>
                    <a:pt x="0" y="131825"/>
                  </a:lnTo>
                  <a:close/>
                </a:path>
              </a:pathLst>
            </a:custGeom>
            <a:ln w="25908">
              <a:solidFill>
                <a:srgbClr val="4F1F76"/>
              </a:solidFill>
            </a:ln>
          </p:spPr>
          <p:txBody>
            <a:bodyPr wrap="square" lIns="0" tIns="0" rIns="0" bIns="0" rtlCol="0"/>
            <a:lstStyle/>
            <a:p>
              <a:endParaRPr/>
            </a:p>
          </p:txBody>
        </p:sp>
      </p:grpSp>
      <p:sp>
        <p:nvSpPr>
          <p:cNvPr id="25" name="object 25"/>
          <p:cNvSpPr txBox="1"/>
          <p:nvPr/>
        </p:nvSpPr>
        <p:spPr>
          <a:xfrm>
            <a:off x="500889" y="5916574"/>
            <a:ext cx="4323715" cy="843821"/>
          </a:xfrm>
          <a:prstGeom prst="rect">
            <a:avLst/>
          </a:prstGeom>
        </p:spPr>
        <p:txBody>
          <a:bodyPr vert="horz" wrap="square" lIns="0" tIns="12700" rIns="0" bIns="0" rtlCol="0">
            <a:spAutoFit/>
          </a:bodyPr>
          <a:lstStyle/>
          <a:p>
            <a:pPr marL="12700" marR="5080" indent="635" algn="ctr">
              <a:lnSpc>
                <a:spcPct val="100000"/>
              </a:lnSpc>
              <a:spcBef>
                <a:spcPts val="100"/>
              </a:spcBef>
            </a:pPr>
            <a:r>
              <a:rPr sz="1800" b="1" dirty="0">
                <a:solidFill>
                  <a:srgbClr val="481D6C"/>
                </a:solidFill>
                <a:latin typeface="Trebuchet MS"/>
                <a:cs typeface="Trebuchet MS"/>
              </a:rPr>
              <a:t>Приоритеты</a:t>
            </a:r>
            <a:r>
              <a:rPr sz="1800" b="1" spc="-50" dirty="0">
                <a:solidFill>
                  <a:srgbClr val="481D6C"/>
                </a:solidFill>
                <a:latin typeface="Trebuchet MS"/>
                <a:cs typeface="Trebuchet MS"/>
              </a:rPr>
              <a:t> </a:t>
            </a:r>
            <a:r>
              <a:rPr sz="1800" b="1" dirty="0">
                <a:solidFill>
                  <a:srgbClr val="481D6C"/>
                </a:solidFill>
                <a:latin typeface="Trebuchet MS"/>
                <a:cs typeface="Trebuchet MS"/>
              </a:rPr>
              <a:t>и</a:t>
            </a:r>
            <a:r>
              <a:rPr sz="1800" b="1" spc="-35" dirty="0">
                <a:solidFill>
                  <a:srgbClr val="481D6C"/>
                </a:solidFill>
                <a:latin typeface="Trebuchet MS"/>
                <a:cs typeface="Trebuchet MS"/>
              </a:rPr>
              <a:t> </a:t>
            </a:r>
            <a:r>
              <a:rPr sz="1800" b="1" dirty="0">
                <a:solidFill>
                  <a:srgbClr val="481D6C"/>
                </a:solidFill>
                <a:latin typeface="Trebuchet MS"/>
                <a:cs typeface="Trebuchet MS"/>
              </a:rPr>
              <a:t>смысловые</a:t>
            </a:r>
            <a:r>
              <a:rPr sz="1800" b="1" spc="-60" dirty="0">
                <a:solidFill>
                  <a:srgbClr val="481D6C"/>
                </a:solidFill>
                <a:latin typeface="Trebuchet MS"/>
                <a:cs typeface="Trebuchet MS"/>
              </a:rPr>
              <a:t> </a:t>
            </a:r>
            <a:r>
              <a:rPr sz="1800" b="1" spc="-10" dirty="0">
                <a:solidFill>
                  <a:srgbClr val="481D6C"/>
                </a:solidFill>
                <a:latin typeface="Trebuchet MS"/>
                <a:cs typeface="Trebuchet MS"/>
              </a:rPr>
              <a:t>ценности </a:t>
            </a:r>
            <a:r>
              <a:rPr sz="1800" b="1" dirty="0">
                <a:solidFill>
                  <a:srgbClr val="481D6C"/>
                </a:solidFill>
                <a:latin typeface="Trebuchet MS"/>
                <a:cs typeface="Trebuchet MS"/>
              </a:rPr>
              <a:t>педагога</a:t>
            </a:r>
            <a:r>
              <a:rPr sz="1800" b="1" spc="-40" dirty="0">
                <a:solidFill>
                  <a:srgbClr val="481D6C"/>
                </a:solidFill>
                <a:latin typeface="Trebuchet MS"/>
                <a:cs typeface="Trebuchet MS"/>
              </a:rPr>
              <a:t> </a:t>
            </a:r>
            <a:r>
              <a:rPr sz="1800" b="1" dirty="0">
                <a:solidFill>
                  <a:srgbClr val="481D6C"/>
                </a:solidFill>
                <a:latin typeface="Trebuchet MS"/>
                <a:cs typeface="Trebuchet MS"/>
              </a:rPr>
              <a:t>должны</a:t>
            </a:r>
            <a:r>
              <a:rPr sz="1800" b="1" spc="-60" dirty="0">
                <a:solidFill>
                  <a:srgbClr val="481D6C"/>
                </a:solidFill>
                <a:latin typeface="Trebuchet MS"/>
                <a:cs typeface="Trebuchet MS"/>
              </a:rPr>
              <a:t> </a:t>
            </a:r>
            <a:r>
              <a:rPr sz="1800" b="1" dirty="0">
                <a:solidFill>
                  <a:srgbClr val="481D6C"/>
                </a:solidFill>
                <a:latin typeface="Trebuchet MS"/>
                <a:cs typeface="Trebuchet MS"/>
              </a:rPr>
              <a:t>быть</a:t>
            </a:r>
            <a:r>
              <a:rPr sz="1800" b="1" spc="-40" dirty="0">
                <a:solidFill>
                  <a:srgbClr val="481D6C"/>
                </a:solidFill>
                <a:latin typeface="Trebuchet MS"/>
                <a:cs typeface="Trebuchet MS"/>
              </a:rPr>
              <a:t> </a:t>
            </a:r>
            <a:r>
              <a:rPr sz="1800" b="1" dirty="0">
                <a:solidFill>
                  <a:srgbClr val="481D6C"/>
                </a:solidFill>
                <a:latin typeface="Trebuchet MS"/>
                <a:cs typeface="Trebuchet MS"/>
              </a:rPr>
              <a:t>направлены</a:t>
            </a:r>
            <a:r>
              <a:rPr sz="1800" b="1" spc="-85" dirty="0">
                <a:solidFill>
                  <a:srgbClr val="481D6C"/>
                </a:solidFill>
                <a:latin typeface="Trebuchet MS"/>
                <a:cs typeface="Trebuchet MS"/>
              </a:rPr>
              <a:t> </a:t>
            </a:r>
            <a:r>
              <a:rPr sz="1800" b="1" spc="-25" dirty="0">
                <a:solidFill>
                  <a:srgbClr val="481D6C"/>
                </a:solidFill>
                <a:latin typeface="Trebuchet MS"/>
                <a:cs typeface="Trebuchet MS"/>
              </a:rPr>
              <a:t>на </a:t>
            </a:r>
            <a:r>
              <a:rPr sz="1800" b="1" dirty="0">
                <a:solidFill>
                  <a:srgbClr val="481D6C"/>
                </a:solidFill>
                <a:latin typeface="Trebuchet MS"/>
                <a:cs typeface="Trebuchet MS"/>
              </a:rPr>
              <a:t>развитие</a:t>
            </a:r>
            <a:r>
              <a:rPr sz="1800" b="1" spc="-45" dirty="0">
                <a:solidFill>
                  <a:srgbClr val="481D6C"/>
                </a:solidFill>
                <a:latin typeface="Trebuchet MS"/>
                <a:cs typeface="Trebuchet MS"/>
              </a:rPr>
              <a:t> </a:t>
            </a:r>
            <a:r>
              <a:rPr sz="1800" b="1">
                <a:solidFill>
                  <a:srgbClr val="481D6C"/>
                </a:solidFill>
                <a:latin typeface="Trebuchet MS"/>
                <a:cs typeface="Trebuchet MS"/>
              </a:rPr>
              <a:t>личности</a:t>
            </a:r>
            <a:r>
              <a:rPr sz="1800" b="1" spc="-40">
                <a:solidFill>
                  <a:srgbClr val="481D6C"/>
                </a:solidFill>
                <a:latin typeface="Trebuchet MS"/>
                <a:cs typeface="Trebuchet MS"/>
              </a:rPr>
              <a:t> </a:t>
            </a:r>
            <a:endParaRPr sz="1800">
              <a:latin typeface="Trebuchet MS"/>
              <a:cs typeface="Trebuchet MS"/>
            </a:endParaRPr>
          </a:p>
        </p:txBody>
      </p:sp>
      <p:pic>
        <p:nvPicPr>
          <p:cNvPr id="26" name="object 26"/>
          <p:cNvPicPr/>
          <p:nvPr/>
        </p:nvPicPr>
        <p:blipFill>
          <a:blip r:embed="rId10" cstate="print"/>
          <a:stretch>
            <a:fillRect/>
          </a:stretch>
        </p:blipFill>
        <p:spPr>
          <a:xfrm>
            <a:off x="8404861" y="4985003"/>
            <a:ext cx="673607" cy="135178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
            <a:ext cx="8686800" cy="1107277"/>
          </a:xfrm>
          <a:prstGeom prst="rect">
            <a:avLst/>
          </a:prstGeom>
        </p:spPr>
        <p:txBody>
          <a:bodyPr vert="horz" wrap="square" lIns="0" tIns="182168" rIns="0" bIns="0" rtlCol="0">
            <a:spAutoFit/>
          </a:bodyPr>
          <a:lstStyle/>
          <a:p>
            <a:pPr marL="1771014" marR="5080" indent="-624840">
              <a:lnSpc>
                <a:spcPct val="100000"/>
              </a:lnSpc>
              <a:spcBef>
                <a:spcPts val="100"/>
              </a:spcBef>
            </a:pPr>
            <a:r>
              <a:rPr sz="3000" b="1" dirty="0">
                <a:solidFill>
                  <a:srgbClr val="7030A0"/>
                </a:solidFill>
                <a:effectLst/>
                <a:latin typeface="Bookman Old Style" pitchFamily="18" charset="0"/>
              </a:rPr>
              <a:t>Развитие</a:t>
            </a:r>
            <a:r>
              <a:rPr sz="3000" b="1" spc="-70" dirty="0">
                <a:solidFill>
                  <a:srgbClr val="7030A0"/>
                </a:solidFill>
                <a:effectLst/>
                <a:latin typeface="Bookman Old Style" pitchFamily="18" charset="0"/>
              </a:rPr>
              <a:t> </a:t>
            </a:r>
            <a:r>
              <a:rPr sz="3000" b="1" dirty="0">
                <a:solidFill>
                  <a:srgbClr val="7030A0"/>
                </a:solidFill>
                <a:effectLst/>
                <a:latin typeface="Bookman Old Style" pitchFamily="18" charset="0"/>
              </a:rPr>
              <a:t>личности</a:t>
            </a:r>
            <a:r>
              <a:rPr sz="3000" b="1" spc="-75" dirty="0">
                <a:solidFill>
                  <a:srgbClr val="7030A0"/>
                </a:solidFill>
                <a:effectLst/>
                <a:latin typeface="Bookman Old Style" pitchFamily="18" charset="0"/>
              </a:rPr>
              <a:t> </a:t>
            </a:r>
            <a:r>
              <a:rPr sz="3000" b="1" spc="-10" dirty="0">
                <a:solidFill>
                  <a:srgbClr val="7030A0"/>
                </a:solidFill>
                <a:effectLst/>
                <a:latin typeface="Bookman Old Style" pitchFamily="18" charset="0"/>
              </a:rPr>
              <a:t>посредством </a:t>
            </a:r>
            <a:r>
              <a:rPr sz="3000" b="1" dirty="0">
                <a:solidFill>
                  <a:srgbClr val="7030A0"/>
                </a:solidFill>
                <a:effectLst/>
                <a:latin typeface="Bookman Old Style" pitchFamily="18" charset="0"/>
              </a:rPr>
              <a:t>внеурочной</a:t>
            </a:r>
            <a:r>
              <a:rPr sz="3000" b="1" spc="-105" dirty="0">
                <a:solidFill>
                  <a:srgbClr val="7030A0"/>
                </a:solidFill>
                <a:effectLst/>
                <a:latin typeface="Bookman Old Style" pitchFamily="18" charset="0"/>
              </a:rPr>
              <a:t> </a:t>
            </a:r>
            <a:r>
              <a:rPr sz="3000" b="1" spc="-10" dirty="0">
                <a:solidFill>
                  <a:srgbClr val="7030A0"/>
                </a:solidFill>
                <a:effectLst/>
                <a:latin typeface="Bookman Old Style" pitchFamily="18" charset="0"/>
              </a:rPr>
              <a:t>деятельности</a:t>
            </a:r>
          </a:p>
        </p:txBody>
      </p:sp>
      <p:grpSp>
        <p:nvGrpSpPr>
          <p:cNvPr id="3" name="object 3"/>
          <p:cNvGrpSpPr/>
          <p:nvPr/>
        </p:nvGrpSpPr>
        <p:grpSpPr>
          <a:xfrm>
            <a:off x="175260" y="1217677"/>
            <a:ext cx="8832342" cy="1584324"/>
            <a:chOff x="175260" y="1217676"/>
            <a:chExt cx="8832342" cy="1584324"/>
          </a:xfrm>
        </p:grpSpPr>
        <p:pic>
          <p:nvPicPr>
            <p:cNvPr id="5" name="object 5"/>
            <p:cNvPicPr/>
            <p:nvPr/>
          </p:nvPicPr>
          <p:blipFill>
            <a:blip r:embed="rId2" cstate="print"/>
            <a:stretch>
              <a:fillRect/>
            </a:stretch>
          </p:blipFill>
          <p:spPr>
            <a:xfrm>
              <a:off x="175260" y="1217676"/>
              <a:ext cx="8832342" cy="157734"/>
            </a:xfrm>
            <a:prstGeom prst="rect">
              <a:avLst/>
            </a:prstGeom>
          </p:spPr>
        </p:pic>
        <p:sp>
          <p:nvSpPr>
            <p:cNvPr id="6" name="object 6"/>
            <p:cNvSpPr/>
            <p:nvPr/>
          </p:nvSpPr>
          <p:spPr>
            <a:xfrm>
              <a:off x="265938" y="1267206"/>
              <a:ext cx="8664575" cy="0"/>
            </a:xfrm>
            <a:custGeom>
              <a:avLst/>
              <a:gdLst/>
              <a:ahLst/>
              <a:cxnLst/>
              <a:rect l="l" t="t" r="r" b="b"/>
              <a:pathLst>
                <a:path w="8664575">
                  <a:moveTo>
                    <a:pt x="0" y="0"/>
                  </a:moveTo>
                  <a:lnTo>
                    <a:pt x="8664575" y="0"/>
                  </a:lnTo>
                </a:path>
              </a:pathLst>
            </a:custGeom>
            <a:ln w="38100">
              <a:solidFill>
                <a:srgbClr val="491F6A"/>
              </a:solidFill>
            </a:ln>
          </p:spPr>
          <p:txBody>
            <a:bodyPr wrap="square" lIns="0" tIns="0" rIns="0" bIns="0" rtlCol="0"/>
            <a:lstStyle/>
            <a:p>
              <a:endParaRPr/>
            </a:p>
          </p:txBody>
        </p:sp>
        <p:sp>
          <p:nvSpPr>
            <p:cNvPr id="7" name="object 7"/>
            <p:cNvSpPr/>
            <p:nvPr/>
          </p:nvSpPr>
          <p:spPr>
            <a:xfrm>
              <a:off x="5915406" y="1693925"/>
              <a:ext cx="3023870" cy="1108075"/>
            </a:xfrm>
            <a:custGeom>
              <a:avLst/>
              <a:gdLst/>
              <a:ahLst/>
              <a:cxnLst/>
              <a:rect l="l" t="t" r="r" b="b"/>
              <a:pathLst>
                <a:path w="3023870" h="1108075">
                  <a:moveTo>
                    <a:pt x="2838958" y="0"/>
                  </a:moveTo>
                  <a:lnTo>
                    <a:pt x="184658" y="0"/>
                  </a:lnTo>
                  <a:lnTo>
                    <a:pt x="135569" y="6596"/>
                  </a:lnTo>
                  <a:lnTo>
                    <a:pt x="91458" y="25211"/>
                  </a:lnTo>
                  <a:lnTo>
                    <a:pt x="54086" y="54086"/>
                  </a:lnTo>
                  <a:lnTo>
                    <a:pt x="25211" y="91458"/>
                  </a:lnTo>
                  <a:lnTo>
                    <a:pt x="6596" y="135569"/>
                  </a:lnTo>
                  <a:lnTo>
                    <a:pt x="0" y="184658"/>
                  </a:lnTo>
                  <a:lnTo>
                    <a:pt x="0" y="923289"/>
                  </a:lnTo>
                  <a:lnTo>
                    <a:pt x="6596" y="972378"/>
                  </a:lnTo>
                  <a:lnTo>
                    <a:pt x="25211" y="1016489"/>
                  </a:lnTo>
                  <a:lnTo>
                    <a:pt x="54086" y="1053861"/>
                  </a:lnTo>
                  <a:lnTo>
                    <a:pt x="91458" y="1082736"/>
                  </a:lnTo>
                  <a:lnTo>
                    <a:pt x="135569" y="1101351"/>
                  </a:lnTo>
                  <a:lnTo>
                    <a:pt x="184658" y="1107948"/>
                  </a:lnTo>
                  <a:lnTo>
                    <a:pt x="2838958" y="1107948"/>
                  </a:lnTo>
                  <a:lnTo>
                    <a:pt x="2888046" y="1101351"/>
                  </a:lnTo>
                  <a:lnTo>
                    <a:pt x="2932157" y="1082736"/>
                  </a:lnTo>
                  <a:lnTo>
                    <a:pt x="2969529" y="1053861"/>
                  </a:lnTo>
                  <a:lnTo>
                    <a:pt x="2998404" y="1016489"/>
                  </a:lnTo>
                  <a:lnTo>
                    <a:pt x="3017019" y="972378"/>
                  </a:lnTo>
                  <a:lnTo>
                    <a:pt x="3023616" y="923289"/>
                  </a:lnTo>
                  <a:lnTo>
                    <a:pt x="3023616" y="184658"/>
                  </a:lnTo>
                  <a:lnTo>
                    <a:pt x="3017019" y="135569"/>
                  </a:lnTo>
                  <a:lnTo>
                    <a:pt x="2998404" y="91458"/>
                  </a:lnTo>
                  <a:lnTo>
                    <a:pt x="2969529" y="54086"/>
                  </a:lnTo>
                  <a:lnTo>
                    <a:pt x="2932157" y="25211"/>
                  </a:lnTo>
                  <a:lnTo>
                    <a:pt x="2888046" y="6596"/>
                  </a:lnTo>
                  <a:lnTo>
                    <a:pt x="2838958" y="0"/>
                  </a:lnTo>
                  <a:close/>
                </a:path>
              </a:pathLst>
            </a:custGeom>
            <a:solidFill>
              <a:srgbClr val="F5EEFF"/>
            </a:solidFill>
          </p:spPr>
          <p:txBody>
            <a:bodyPr wrap="square" lIns="0" tIns="0" rIns="0" bIns="0" rtlCol="0"/>
            <a:lstStyle/>
            <a:p>
              <a:endParaRPr/>
            </a:p>
          </p:txBody>
        </p:sp>
        <p:sp>
          <p:nvSpPr>
            <p:cNvPr id="8" name="object 8"/>
            <p:cNvSpPr/>
            <p:nvPr/>
          </p:nvSpPr>
          <p:spPr>
            <a:xfrm>
              <a:off x="5915406" y="1693925"/>
              <a:ext cx="3023870" cy="1108075"/>
            </a:xfrm>
            <a:custGeom>
              <a:avLst/>
              <a:gdLst/>
              <a:ahLst/>
              <a:cxnLst/>
              <a:rect l="l" t="t" r="r" b="b"/>
              <a:pathLst>
                <a:path w="3023870" h="1108075">
                  <a:moveTo>
                    <a:pt x="0" y="184658"/>
                  </a:moveTo>
                  <a:lnTo>
                    <a:pt x="6596" y="135569"/>
                  </a:lnTo>
                  <a:lnTo>
                    <a:pt x="25211" y="91458"/>
                  </a:lnTo>
                  <a:lnTo>
                    <a:pt x="54086" y="54086"/>
                  </a:lnTo>
                  <a:lnTo>
                    <a:pt x="91458" y="25211"/>
                  </a:lnTo>
                  <a:lnTo>
                    <a:pt x="135569" y="6596"/>
                  </a:lnTo>
                  <a:lnTo>
                    <a:pt x="184658" y="0"/>
                  </a:lnTo>
                  <a:lnTo>
                    <a:pt x="2838958" y="0"/>
                  </a:lnTo>
                  <a:lnTo>
                    <a:pt x="2888046" y="6596"/>
                  </a:lnTo>
                  <a:lnTo>
                    <a:pt x="2932157" y="25211"/>
                  </a:lnTo>
                  <a:lnTo>
                    <a:pt x="2969529" y="54086"/>
                  </a:lnTo>
                  <a:lnTo>
                    <a:pt x="2998404" y="91458"/>
                  </a:lnTo>
                  <a:lnTo>
                    <a:pt x="3017019" y="135569"/>
                  </a:lnTo>
                  <a:lnTo>
                    <a:pt x="3023616" y="184658"/>
                  </a:lnTo>
                  <a:lnTo>
                    <a:pt x="3023616" y="923289"/>
                  </a:lnTo>
                  <a:lnTo>
                    <a:pt x="3017019" y="972378"/>
                  </a:lnTo>
                  <a:lnTo>
                    <a:pt x="2998404" y="1016489"/>
                  </a:lnTo>
                  <a:lnTo>
                    <a:pt x="2969529" y="1053861"/>
                  </a:lnTo>
                  <a:lnTo>
                    <a:pt x="2932157" y="1082736"/>
                  </a:lnTo>
                  <a:lnTo>
                    <a:pt x="2888046" y="1101351"/>
                  </a:lnTo>
                  <a:lnTo>
                    <a:pt x="2838958" y="1107948"/>
                  </a:lnTo>
                  <a:lnTo>
                    <a:pt x="184658" y="1107948"/>
                  </a:lnTo>
                  <a:lnTo>
                    <a:pt x="135569" y="1101351"/>
                  </a:lnTo>
                  <a:lnTo>
                    <a:pt x="91458" y="1082736"/>
                  </a:lnTo>
                  <a:lnTo>
                    <a:pt x="54086" y="1053861"/>
                  </a:lnTo>
                  <a:lnTo>
                    <a:pt x="25211" y="1016489"/>
                  </a:lnTo>
                  <a:lnTo>
                    <a:pt x="6596" y="972378"/>
                  </a:lnTo>
                  <a:lnTo>
                    <a:pt x="0" y="923289"/>
                  </a:lnTo>
                  <a:lnTo>
                    <a:pt x="0" y="184658"/>
                  </a:lnTo>
                  <a:close/>
                </a:path>
              </a:pathLst>
            </a:custGeom>
            <a:ln w="25908">
              <a:solidFill>
                <a:srgbClr val="481D6C"/>
              </a:solidFill>
            </a:ln>
          </p:spPr>
          <p:txBody>
            <a:bodyPr wrap="square" lIns="0" tIns="0" rIns="0" bIns="0" rtlCol="0"/>
            <a:lstStyle/>
            <a:p>
              <a:endParaRPr/>
            </a:p>
          </p:txBody>
        </p:sp>
      </p:grpSp>
      <p:sp>
        <p:nvSpPr>
          <p:cNvPr id="9" name="object 9"/>
          <p:cNvSpPr txBox="1"/>
          <p:nvPr/>
        </p:nvSpPr>
        <p:spPr>
          <a:xfrm>
            <a:off x="6330824" y="1817879"/>
            <a:ext cx="2192655" cy="843821"/>
          </a:xfrm>
          <a:prstGeom prst="rect">
            <a:avLst/>
          </a:prstGeom>
        </p:spPr>
        <p:txBody>
          <a:bodyPr vert="horz" wrap="square" lIns="0" tIns="12700" rIns="0" bIns="0" rtlCol="0">
            <a:spAutoFit/>
          </a:bodyPr>
          <a:lstStyle/>
          <a:p>
            <a:pPr marL="12700" marR="5080" algn="ctr">
              <a:lnSpc>
                <a:spcPct val="100000"/>
              </a:lnSpc>
              <a:spcBef>
                <a:spcPts val="100"/>
              </a:spcBef>
            </a:pPr>
            <a:r>
              <a:rPr sz="1800" dirty="0">
                <a:solidFill>
                  <a:srgbClr val="481D6C"/>
                </a:solidFill>
                <a:latin typeface="Trebuchet MS"/>
                <a:cs typeface="Trebuchet MS"/>
              </a:rPr>
              <a:t>развивает</a:t>
            </a:r>
            <a:r>
              <a:rPr sz="1800" spc="-60" dirty="0">
                <a:solidFill>
                  <a:srgbClr val="481D6C"/>
                </a:solidFill>
                <a:latin typeface="Trebuchet MS"/>
                <a:cs typeface="Trebuchet MS"/>
              </a:rPr>
              <a:t> </a:t>
            </a:r>
            <a:r>
              <a:rPr sz="1800" dirty="0">
                <a:solidFill>
                  <a:srgbClr val="481D6C"/>
                </a:solidFill>
                <a:latin typeface="Trebuchet MS"/>
                <a:cs typeface="Trebuchet MS"/>
              </a:rPr>
              <a:t>интерес</a:t>
            </a:r>
            <a:r>
              <a:rPr sz="1800" spc="-50" dirty="0">
                <a:solidFill>
                  <a:srgbClr val="481D6C"/>
                </a:solidFill>
                <a:latin typeface="Trebuchet MS"/>
                <a:cs typeface="Trebuchet MS"/>
              </a:rPr>
              <a:t> к </a:t>
            </a:r>
            <a:r>
              <a:rPr sz="1800" dirty="0">
                <a:solidFill>
                  <a:srgbClr val="481D6C"/>
                </a:solidFill>
                <a:latin typeface="Trebuchet MS"/>
                <a:cs typeface="Trebuchet MS"/>
              </a:rPr>
              <a:t>различным</a:t>
            </a:r>
            <a:r>
              <a:rPr sz="1800" spc="-80" dirty="0">
                <a:solidFill>
                  <a:srgbClr val="481D6C"/>
                </a:solidFill>
                <a:latin typeface="Trebuchet MS"/>
                <a:cs typeface="Trebuchet MS"/>
              </a:rPr>
              <a:t> </a:t>
            </a:r>
            <a:r>
              <a:rPr sz="1800" spc="-10" dirty="0">
                <a:solidFill>
                  <a:srgbClr val="481D6C"/>
                </a:solidFill>
                <a:latin typeface="Trebuchet MS"/>
                <a:cs typeface="Trebuchet MS"/>
              </a:rPr>
              <a:t>видам</a:t>
            </a:r>
            <a:endParaRPr sz="1800">
              <a:latin typeface="Trebuchet MS"/>
              <a:cs typeface="Trebuchet MS"/>
            </a:endParaRPr>
          </a:p>
          <a:p>
            <a:pPr algn="ctr">
              <a:lnSpc>
                <a:spcPct val="100000"/>
              </a:lnSpc>
            </a:pPr>
            <a:r>
              <a:rPr sz="1800" spc="-10" dirty="0">
                <a:solidFill>
                  <a:srgbClr val="481D6C"/>
                </a:solidFill>
                <a:latin typeface="Trebuchet MS"/>
                <a:cs typeface="Trebuchet MS"/>
              </a:rPr>
              <a:t>деятельности</a:t>
            </a:r>
            <a:endParaRPr sz="1800">
              <a:latin typeface="Trebuchet MS"/>
              <a:cs typeface="Trebuchet MS"/>
            </a:endParaRPr>
          </a:p>
        </p:txBody>
      </p:sp>
      <p:grpSp>
        <p:nvGrpSpPr>
          <p:cNvPr id="10" name="object 10"/>
          <p:cNvGrpSpPr/>
          <p:nvPr/>
        </p:nvGrpSpPr>
        <p:grpSpPr>
          <a:xfrm>
            <a:off x="252922" y="1587946"/>
            <a:ext cx="3051175" cy="1136015"/>
            <a:chOff x="252920" y="1587944"/>
            <a:chExt cx="3051175" cy="1136015"/>
          </a:xfrm>
        </p:grpSpPr>
        <p:sp>
          <p:nvSpPr>
            <p:cNvPr id="11" name="object 11"/>
            <p:cNvSpPr/>
            <p:nvPr/>
          </p:nvSpPr>
          <p:spPr>
            <a:xfrm>
              <a:off x="265938" y="1600962"/>
              <a:ext cx="3025140" cy="1109980"/>
            </a:xfrm>
            <a:custGeom>
              <a:avLst/>
              <a:gdLst/>
              <a:ahLst/>
              <a:cxnLst/>
              <a:rect l="l" t="t" r="r" b="b"/>
              <a:pathLst>
                <a:path w="3025140" h="1109980">
                  <a:moveTo>
                    <a:pt x="2840228" y="0"/>
                  </a:moveTo>
                  <a:lnTo>
                    <a:pt x="184911" y="0"/>
                  </a:lnTo>
                  <a:lnTo>
                    <a:pt x="135756" y="6606"/>
                  </a:lnTo>
                  <a:lnTo>
                    <a:pt x="91584" y="25249"/>
                  </a:lnTo>
                  <a:lnTo>
                    <a:pt x="54160" y="54165"/>
                  </a:lnTo>
                  <a:lnTo>
                    <a:pt x="25246" y="91590"/>
                  </a:lnTo>
                  <a:lnTo>
                    <a:pt x="6605" y="135760"/>
                  </a:lnTo>
                  <a:lnTo>
                    <a:pt x="0" y="184912"/>
                  </a:lnTo>
                  <a:lnTo>
                    <a:pt x="0" y="924560"/>
                  </a:lnTo>
                  <a:lnTo>
                    <a:pt x="6605" y="973711"/>
                  </a:lnTo>
                  <a:lnTo>
                    <a:pt x="25246" y="1017881"/>
                  </a:lnTo>
                  <a:lnTo>
                    <a:pt x="54160" y="1055306"/>
                  </a:lnTo>
                  <a:lnTo>
                    <a:pt x="91584" y="1084222"/>
                  </a:lnTo>
                  <a:lnTo>
                    <a:pt x="135756" y="1102865"/>
                  </a:lnTo>
                  <a:lnTo>
                    <a:pt x="184911" y="1109472"/>
                  </a:lnTo>
                  <a:lnTo>
                    <a:pt x="2840228" y="1109472"/>
                  </a:lnTo>
                  <a:lnTo>
                    <a:pt x="2889379" y="1102865"/>
                  </a:lnTo>
                  <a:lnTo>
                    <a:pt x="2933549" y="1084222"/>
                  </a:lnTo>
                  <a:lnTo>
                    <a:pt x="2970974" y="1055306"/>
                  </a:lnTo>
                  <a:lnTo>
                    <a:pt x="2999890" y="1017881"/>
                  </a:lnTo>
                  <a:lnTo>
                    <a:pt x="3018533" y="973711"/>
                  </a:lnTo>
                  <a:lnTo>
                    <a:pt x="3025140" y="924560"/>
                  </a:lnTo>
                  <a:lnTo>
                    <a:pt x="3025140" y="184912"/>
                  </a:lnTo>
                  <a:lnTo>
                    <a:pt x="3018533" y="135760"/>
                  </a:lnTo>
                  <a:lnTo>
                    <a:pt x="2999890" y="91590"/>
                  </a:lnTo>
                  <a:lnTo>
                    <a:pt x="2970974" y="54165"/>
                  </a:lnTo>
                  <a:lnTo>
                    <a:pt x="2933549" y="25249"/>
                  </a:lnTo>
                  <a:lnTo>
                    <a:pt x="2889379" y="6606"/>
                  </a:lnTo>
                  <a:lnTo>
                    <a:pt x="2840228" y="0"/>
                  </a:lnTo>
                  <a:close/>
                </a:path>
              </a:pathLst>
            </a:custGeom>
            <a:solidFill>
              <a:srgbClr val="F5EEFF"/>
            </a:solidFill>
          </p:spPr>
          <p:txBody>
            <a:bodyPr wrap="square" lIns="0" tIns="0" rIns="0" bIns="0" rtlCol="0"/>
            <a:lstStyle/>
            <a:p>
              <a:endParaRPr/>
            </a:p>
          </p:txBody>
        </p:sp>
        <p:sp>
          <p:nvSpPr>
            <p:cNvPr id="12" name="object 12"/>
            <p:cNvSpPr/>
            <p:nvPr/>
          </p:nvSpPr>
          <p:spPr>
            <a:xfrm>
              <a:off x="265938" y="1600962"/>
              <a:ext cx="3025140" cy="1109980"/>
            </a:xfrm>
            <a:custGeom>
              <a:avLst/>
              <a:gdLst/>
              <a:ahLst/>
              <a:cxnLst/>
              <a:rect l="l" t="t" r="r" b="b"/>
              <a:pathLst>
                <a:path w="3025140" h="1109980">
                  <a:moveTo>
                    <a:pt x="0" y="184912"/>
                  </a:moveTo>
                  <a:lnTo>
                    <a:pt x="6605" y="135760"/>
                  </a:lnTo>
                  <a:lnTo>
                    <a:pt x="25246" y="91590"/>
                  </a:lnTo>
                  <a:lnTo>
                    <a:pt x="54160" y="54165"/>
                  </a:lnTo>
                  <a:lnTo>
                    <a:pt x="91584" y="25249"/>
                  </a:lnTo>
                  <a:lnTo>
                    <a:pt x="135756" y="6606"/>
                  </a:lnTo>
                  <a:lnTo>
                    <a:pt x="184911" y="0"/>
                  </a:lnTo>
                  <a:lnTo>
                    <a:pt x="2840228" y="0"/>
                  </a:lnTo>
                  <a:lnTo>
                    <a:pt x="2889379" y="6606"/>
                  </a:lnTo>
                  <a:lnTo>
                    <a:pt x="2933549" y="25249"/>
                  </a:lnTo>
                  <a:lnTo>
                    <a:pt x="2970974" y="54165"/>
                  </a:lnTo>
                  <a:lnTo>
                    <a:pt x="2999890" y="91590"/>
                  </a:lnTo>
                  <a:lnTo>
                    <a:pt x="3018533" y="135760"/>
                  </a:lnTo>
                  <a:lnTo>
                    <a:pt x="3025140" y="184912"/>
                  </a:lnTo>
                  <a:lnTo>
                    <a:pt x="3025140" y="924560"/>
                  </a:lnTo>
                  <a:lnTo>
                    <a:pt x="3018533" y="973711"/>
                  </a:lnTo>
                  <a:lnTo>
                    <a:pt x="2999890" y="1017881"/>
                  </a:lnTo>
                  <a:lnTo>
                    <a:pt x="2970974" y="1055306"/>
                  </a:lnTo>
                  <a:lnTo>
                    <a:pt x="2933549" y="1084222"/>
                  </a:lnTo>
                  <a:lnTo>
                    <a:pt x="2889379" y="1102865"/>
                  </a:lnTo>
                  <a:lnTo>
                    <a:pt x="2840228" y="1109472"/>
                  </a:lnTo>
                  <a:lnTo>
                    <a:pt x="184911" y="1109472"/>
                  </a:lnTo>
                  <a:lnTo>
                    <a:pt x="135756" y="1102865"/>
                  </a:lnTo>
                  <a:lnTo>
                    <a:pt x="91584" y="1084222"/>
                  </a:lnTo>
                  <a:lnTo>
                    <a:pt x="54160" y="1055306"/>
                  </a:lnTo>
                  <a:lnTo>
                    <a:pt x="25246" y="1017881"/>
                  </a:lnTo>
                  <a:lnTo>
                    <a:pt x="6605" y="973711"/>
                  </a:lnTo>
                  <a:lnTo>
                    <a:pt x="0" y="924560"/>
                  </a:lnTo>
                  <a:lnTo>
                    <a:pt x="0" y="184912"/>
                  </a:lnTo>
                  <a:close/>
                </a:path>
              </a:pathLst>
            </a:custGeom>
            <a:ln w="25908">
              <a:solidFill>
                <a:srgbClr val="481D6C"/>
              </a:solidFill>
            </a:ln>
          </p:spPr>
          <p:txBody>
            <a:bodyPr wrap="square" lIns="0" tIns="0" rIns="0" bIns="0" rtlCol="0"/>
            <a:lstStyle/>
            <a:p>
              <a:endParaRPr/>
            </a:p>
          </p:txBody>
        </p:sp>
      </p:grpSp>
      <p:sp>
        <p:nvSpPr>
          <p:cNvPr id="13" name="object 13"/>
          <p:cNvSpPr txBox="1"/>
          <p:nvPr/>
        </p:nvSpPr>
        <p:spPr>
          <a:xfrm>
            <a:off x="449681" y="1724915"/>
            <a:ext cx="2656840" cy="843821"/>
          </a:xfrm>
          <a:prstGeom prst="rect">
            <a:avLst/>
          </a:prstGeom>
        </p:spPr>
        <p:txBody>
          <a:bodyPr vert="horz" wrap="square" lIns="0" tIns="12700" rIns="0" bIns="0" rtlCol="0">
            <a:spAutoFit/>
          </a:bodyPr>
          <a:lstStyle/>
          <a:p>
            <a:pPr marL="437515" marR="5080" indent="-425450">
              <a:lnSpc>
                <a:spcPct val="100000"/>
              </a:lnSpc>
              <a:spcBef>
                <a:spcPts val="100"/>
              </a:spcBef>
            </a:pPr>
            <a:r>
              <a:rPr sz="1800" dirty="0">
                <a:solidFill>
                  <a:srgbClr val="481D6C"/>
                </a:solidFill>
                <a:latin typeface="Trebuchet MS"/>
                <a:cs typeface="Trebuchet MS"/>
              </a:rPr>
              <a:t>способствует</a:t>
            </a:r>
            <a:r>
              <a:rPr sz="1800" spc="-105" dirty="0">
                <a:solidFill>
                  <a:srgbClr val="481D6C"/>
                </a:solidFill>
                <a:latin typeface="Trebuchet MS"/>
                <a:cs typeface="Trebuchet MS"/>
              </a:rPr>
              <a:t> </a:t>
            </a:r>
            <a:r>
              <a:rPr sz="1800" spc="-10" dirty="0">
                <a:solidFill>
                  <a:srgbClr val="481D6C"/>
                </a:solidFill>
                <a:latin typeface="Trebuchet MS"/>
                <a:cs typeface="Trebuchet MS"/>
              </a:rPr>
              <a:t>раскрытию индивидуальных</a:t>
            </a:r>
            <a:endParaRPr sz="1800">
              <a:latin typeface="Trebuchet MS"/>
              <a:cs typeface="Trebuchet MS"/>
            </a:endParaRPr>
          </a:p>
          <a:p>
            <a:pPr marL="135890">
              <a:lnSpc>
                <a:spcPct val="100000"/>
              </a:lnSpc>
            </a:pPr>
            <a:r>
              <a:rPr sz="1800" dirty="0">
                <a:solidFill>
                  <a:srgbClr val="481D6C"/>
                </a:solidFill>
                <a:latin typeface="Trebuchet MS"/>
                <a:cs typeface="Trebuchet MS"/>
              </a:rPr>
              <a:t>способностей</a:t>
            </a:r>
            <a:r>
              <a:rPr sz="1800" spc="-120" dirty="0">
                <a:solidFill>
                  <a:srgbClr val="481D6C"/>
                </a:solidFill>
                <a:latin typeface="Trebuchet MS"/>
                <a:cs typeface="Trebuchet MS"/>
              </a:rPr>
              <a:t> </a:t>
            </a:r>
            <a:r>
              <a:rPr sz="1800" spc="-10" dirty="0">
                <a:solidFill>
                  <a:srgbClr val="481D6C"/>
                </a:solidFill>
                <a:latin typeface="Trebuchet MS"/>
                <a:cs typeface="Trebuchet MS"/>
              </a:rPr>
              <a:t>ребёнка</a:t>
            </a:r>
            <a:endParaRPr sz="1800">
              <a:latin typeface="Trebuchet MS"/>
              <a:cs typeface="Trebuchet MS"/>
            </a:endParaRPr>
          </a:p>
        </p:txBody>
      </p:sp>
      <p:grpSp>
        <p:nvGrpSpPr>
          <p:cNvPr id="14" name="object 14"/>
          <p:cNvGrpSpPr/>
          <p:nvPr/>
        </p:nvGrpSpPr>
        <p:grpSpPr>
          <a:xfrm>
            <a:off x="2976308" y="2740089"/>
            <a:ext cx="2999740" cy="1327785"/>
            <a:chOff x="2976308" y="2740088"/>
            <a:chExt cx="2999740" cy="1327785"/>
          </a:xfrm>
        </p:grpSpPr>
        <p:sp>
          <p:nvSpPr>
            <p:cNvPr id="15" name="object 15"/>
            <p:cNvSpPr/>
            <p:nvPr/>
          </p:nvSpPr>
          <p:spPr>
            <a:xfrm>
              <a:off x="2989325" y="2753106"/>
              <a:ext cx="2973705" cy="1301750"/>
            </a:xfrm>
            <a:custGeom>
              <a:avLst/>
              <a:gdLst/>
              <a:ahLst/>
              <a:cxnLst/>
              <a:rect l="l" t="t" r="r" b="b"/>
              <a:pathLst>
                <a:path w="2973704" h="1301750">
                  <a:moveTo>
                    <a:pt x="2756408" y="0"/>
                  </a:moveTo>
                  <a:lnTo>
                    <a:pt x="216916" y="0"/>
                  </a:lnTo>
                  <a:lnTo>
                    <a:pt x="167191" y="5730"/>
                  </a:lnTo>
                  <a:lnTo>
                    <a:pt x="121538" y="22054"/>
                  </a:lnTo>
                  <a:lnTo>
                    <a:pt x="81262" y="47666"/>
                  </a:lnTo>
                  <a:lnTo>
                    <a:pt x="47666" y="81262"/>
                  </a:lnTo>
                  <a:lnTo>
                    <a:pt x="22054" y="121538"/>
                  </a:lnTo>
                  <a:lnTo>
                    <a:pt x="5730" y="167191"/>
                  </a:lnTo>
                  <a:lnTo>
                    <a:pt x="0" y="216916"/>
                  </a:lnTo>
                  <a:lnTo>
                    <a:pt x="0" y="1084580"/>
                  </a:lnTo>
                  <a:lnTo>
                    <a:pt x="5730" y="1134304"/>
                  </a:lnTo>
                  <a:lnTo>
                    <a:pt x="22054" y="1179957"/>
                  </a:lnTo>
                  <a:lnTo>
                    <a:pt x="47666" y="1220233"/>
                  </a:lnTo>
                  <a:lnTo>
                    <a:pt x="81262" y="1253829"/>
                  </a:lnTo>
                  <a:lnTo>
                    <a:pt x="121538" y="1279441"/>
                  </a:lnTo>
                  <a:lnTo>
                    <a:pt x="167191" y="1295765"/>
                  </a:lnTo>
                  <a:lnTo>
                    <a:pt x="216916" y="1301496"/>
                  </a:lnTo>
                  <a:lnTo>
                    <a:pt x="2756408" y="1301496"/>
                  </a:lnTo>
                  <a:lnTo>
                    <a:pt x="2806132" y="1295765"/>
                  </a:lnTo>
                  <a:lnTo>
                    <a:pt x="2851785" y="1279441"/>
                  </a:lnTo>
                  <a:lnTo>
                    <a:pt x="2892061" y="1253829"/>
                  </a:lnTo>
                  <a:lnTo>
                    <a:pt x="2925657" y="1220233"/>
                  </a:lnTo>
                  <a:lnTo>
                    <a:pt x="2951269" y="1179957"/>
                  </a:lnTo>
                  <a:lnTo>
                    <a:pt x="2967593" y="1134304"/>
                  </a:lnTo>
                  <a:lnTo>
                    <a:pt x="2973324" y="1084580"/>
                  </a:lnTo>
                  <a:lnTo>
                    <a:pt x="2973324" y="216916"/>
                  </a:lnTo>
                  <a:lnTo>
                    <a:pt x="2967593" y="167191"/>
                  </a:lnTo>
                  <a:lnTo>
                    <a:pt x="2951269" y="121538"/>
                  </a:lnTo>
                  <a:lnTo>
                    <a:pt x="2925657" y="81262"/>
                  </a:lnTo>
                  <a:lnTo>
                    <a:pt x="2892061" y="47666"/>
                  </a:lnTo>
                  <a:lnTo>
                    <a:pt x="2851785" y="22054"/>
                  </a:lnTo>
                  <a:lnTo>
                    <a:pt x="2806132" y="5730"/>
                  </a:lnTo>
                  <a:lnTo>
                    <a:pt x="2756408" y="0"/>
                  </a:lnTo>
                  <a:close/>
                </a:path>
              </a:pathLst>
            </a:custGeom>
            <a:solidFill>
              <a:srgbClr val="F5EEFF"/>
            </a:solidFill>
          </p:spPr>
          <p:txBody>
            <a:bodyPr wrap="square" lIns="0" tIns="0" rIns="0" bIns="0" rtlCol="0"/>
            <a:lstStyle/>
            <a:p>
              <a:endParaRPr/>
            </a:p>
          </p:txBody>
        </p:sp>
        <p:sp>
          <p:nvSpPr>
            <p:cNvPr id="16" name="object 16"/>
            <p:cNvSpPr/>
            <p:nvPr/>
          </p:nvSpPr>
          <p:spPr>
            <a:xfrm>
              <a:off x="2989325" y="2753106"/>
              <a:ext cx="2973705" cy="1301750"/>
            </a:xfrm>
            <a:custGeom>
              <a:avLst/>
              <a:gdLst/>
              <a:ahLst/>
              <a:cxnLst/>
              <a:rect l="l" t="t" r="r" b="b"/>
              <a:pathLst>
                <a:path w="2973704" h="1301750">
                  <a:moveTo>
                    <a:pt x="0" y="216916"/>
                  </a:moveTo>
                  <a:lnTo>
                    <a:pt x="5730" y="167191"/>
                  </a:lnTo>
                  <a:lnTo>
                    <a:pt x="22054" y="121538"/>
                  </a:lnTo>
                  <a:lnTo>
                    <a:pt x="47666" y="81262"/>
                  </a:lnTo>
                  <a:lnTo>
                    <a:pt x="81262" y="47666"/>
                  </a:lnTo>
                  <a:lnTo>
                    <a:pt x="121538" y="22054"/>
                  </a:lnTo>
                  <a:lnTo>
                    <a:pt x="167191" y="5730"/>
                  </a:lnTo>
                  <a:lnTo>
                    <a:pt x="216916" y="0"/>
                  </a:lnTo>
                  <a:lnTo>
                    <a:pt x="2756408" y="0"/>
                  </a:lnTo>
                  <a:lnTo>
                    <a:pt x="2806132" y="5730"/>
                  </a:lnTo>
                  <a:lnTo>
                    <a:pt x="2851785" y="22054"/>
                  </a:lnTo>
                  <a:lnTo>
                    <a:pt x="2892061" y="47666"/>
                  </a:lnTo>
                  <a:lnTo>
                    <a:pt x="2925657" y="81262"/>
                  </a:lnTo>
                  <a:lnTo>
                    <a:pt x="2951269" y="121538"/>
                  </a:lnTo>
                  <a:lnTo>
                    <a:pt x="2967593" y="167191"/>
                  </a:lnTo>
                  <a:lnTo>
                    <a:pt x="2973324" y="216916"/>
                  </a:lnTo>
                  <a:lnTo>
                    <a:pt x="2973324" y="1084580"/>
                  </a:lnTo>
                  <a:lnTo>
                    <a:pt x="2967593" y="1134304"/>
                  </a:lnTo>
                  <a:lnTo>
                    <a:pt x="2951269" y="1179957"/>
                  </a:lnTo>
                  <a:lnTo>
                    <a:pt x="2925657" y="1220233"/>
                  </a:lnTo>
                  <a:lnTo>
                    <a:pt x="2892061" y="1253829"/>
                  </a:lnTo>
                  <a:lnTo>
                    <a:pt x="2851785" y="1279441"/>
                  </a:lnTo>
                  <a:lnTo>
                    <a:pt x="2806132" y="1295765"/>
                  </a:lnTo>
                  <a:lnTo>
                    <a:pt x="2756408" y="1301496"/>
                  </a:lnTo>
                  <a:lnTo>
                    <a:pt x="216916" y="1301496"/>
                  </a:lnTo>
                  <a:lnTo>
                    <a:pt x="167191" y="1295765"/>
                  </a:lnTo>
                  <a:lnTo>
                    <a:pt x="121538" y="1279441"/>
                  </a:lnTo>
                  <a:lnTo>
                    <a:pt x="81262" y="1253829"/>
                  </a:lnTo>
                  <a:lnTo>
                    <a:pt x="47666" y="1220233"/>
                  </a:lnTo>
                  <a:lnTo>
                    <a:pt x="22054" y="1179957"/>
                  </a:lnTo>
                  <a:lnTo>
                    <a:pt x="5730" y="1134304"/>
                  </a:lnTo>
                  <a:lnTo>
                    <a:pt x="0" y="1084580"/>
                  </a:lnTo>
                  <a:lnTo>
                    <a:pt x="0" y="216916"/>
                  </a:lnTo>
                  <a:close/>
                </a:path>
              </a:pathLst>
            </a:custGeom>
            <a:ln w="25907">
              <a:solidFill>
                <a:srgbClr val="481D6C"/>
              </a:solidFill>
            </a:ln>
          </p:spPr>
          <p:txBody>
            <a:bodyPr wrap="square" lIns="0" tIns="0" rIns="0" bIns="0" rtlCol="0"/>
            <a:lstStyle/>
            <a:p>
              <a:endParaRPr/>
            </a:p>
          </p:txBody>
        </p:sp>
      </p:grpSp>
      <p:sp>
        <p:nvSpPr>
          <p:cNvPr id="17" name="object 17"/>
          <p:cNvSpPr txBox="1"/>
          <p:nvPr/>
        </p:nvSpPr>
        <p:spPr>
          <a:xfrm>
            <a:off x="3406523" y="2836927"/>
            <a:ext cx="2205355" cy="1120820"/>
          </a:xfrm>
          <a:prstGeom prst="rect">
            <a:avLst/>
          </a:prstGeom>
        </p:spPr>
        <p:txBody>
          <a:bodyPr vert="horz" wrap="square" lIns="0" tIns="12700" rIns="0" bIns="0" rtlCol="0">
            <a:spAutoFit/>
          </a:bodyPr>
          <a:lstStyle/>
          <a:p>
            <a:pPr marL="12065" marR="5080" algn="ctr">
              <a:lnSpc>
                <a:spcPct val="100000"/>
              </a:lnSpc>
              <a:spcBef>
                <a:spcPts val="100"/>
              </a:spcBef>
            </a:pPr>
            <a:r>
              <a:rPr sz="1800" dirty="0">
                <a:solidFill>
                  <a:srgbClr val="481D6C"/>
                </a:solidFill>
                <a:latin typeface="Trebuchet MS"/>
                <a:cs typeface="Trebuchet MS"/>
              </a:rPr>
              <a:t>создает</a:t>
            </a:r>
            <a:r>
              <a:rPr sz="1800" spc="-60" dirty="0">
                <a:solidFill>
                  <a:srgbClr val="481D6C"/>
                </a:solidFill>
                <a:latin typeface="Trebuchet MS"/>
                <a:cs typeface="Trebuchet MS"/>
              </a:rPr>
              <a:t> </a:t>
            </a:r>
            <a:r>
              <a:rPr sz="1800" dirty="0">
                <a:solidFill>
                  <a:srgbClr val="481D6C"/>
                </a:solidFill>
                <a:latin typeface="Trebuchet MS"/>
                <a:cs typeface="Trebuchet MS"/>
              </a:rPr>
              <a:t>условия</a:t>
            </a:r>
            <a:r>
              <a:rPr sz="1800" spc="-60" dirty="0">
                <a:solidFill>
                  <a:srgbClr val="481D6C"/>
                </a:solidFill>
                <a:latin typeface="Trebuchet MS"/>
                <a:cs typeface="Trebuchet MS"/>
              </a:rPr>
              <a:t> </a:t>
            </a:r>
            <a:r>
              <a:rPr sz="1800" spc="-25" dirty="0">
                <a:solidFill>
                  <a:srgbClr val="481D6C"/>
                </a:solidFill>
                <a:latin typeface="Trebuchet MS"/>
                <a:cs typeface="Trebuchet MS"/>
              </a:rPr>
              <a:t>для </a:t>
            </a:r>
            <a:r>
              <a:rPr sz="1800" spc="-10" dirty="0">
                <a:solidFill>
                  <a:srgbClr val="481D6C"/>
                </a:solidFill>
                <a:latin typeface="Trebuchet MS"/>
                <a:cs typeface="Trebuchet MS"/>
              </a:rPr>
              <a:t>самоопределения, творческой</a:t>
            </a:r>
            <a:endParaRPr sz="1800">
              <a:latin typeface="Trebuchet MS"/>
              <a:cs typeface="Trebuchet MS"/>
            </a:endParaRPr>
          </a:p>
          <a:p>
            <a:pPr marR="59690" algn="ctr">
              <a:lnSpc>
                <a:spcPct val="100000"/>
              </a:lnSpc>
            </a:pPr>
            <a:r>
              <a:rPr sz="1800" spc="-10" dirty="0">
                <a:solidFill>
                  <a:srgbClr val="481D6C"/>
                </a:solidFill>
                <a:latin typeface="Trebuchet MS"/>
                <a:cs typeface="Trebuchet MS"/>
              </a:rPr>
              <a:t>самореализации</a:t>
            </a:r>
            <a:endParaRPr sz="1800">
              <a:latin typeface="Trebuchet MS"/>
              <a:cs typeface="Trebuchet MS"/>
            </a:endParaRPr>
          </a:p>
        </p:txBody>
      </p:sp>
      <p:sp>
        <p:nvSpPr>
          <p:cNvPr id="19" name="object 19"/>
          <p:cNvSpPr/>
          <p:nvPr/>
        </p:nvSpPr>
        <p:spPr>
          <a:xfrm>
            <a:off x="3290305" y="1261617"/>
            <a:ext cx="2624455" cy="1473200"/>
          </a:xfrm>
          <a:custGeom>
            <a:avLst/>
            <a:gdLst/>
            <a:ahLst/>
            <a:cxnLst/>
            <a:rect l="l" t="t" r="r" b="b"/>
            <a:pathLst>
              <a:path w="2624454" h="1473200">
                <a:moveTo>
                  <a:pt x="1068590" y="36957"/>
                </a:moveTo>
                <a:lnTo>
                  <a:pt x="1059954" y="27559"/>
                </a:lnTo>
                <a:lnTo>
                  <a:pt x="51409" y="967270"/>
                </a:lnTo>
                <a:lnTo>
                  <a:pt x="29730" y="943991"/>
                </a:lnTo>
                <a:lnTo>
                  <a:pt x="0" y="1023874"/>
                </a:lnTo>
                <a:lnTo>
                  <a:pt x="81673" y="999744"/>
                </a:lnTo>
                <a:lnTo>
                  <a:pt x="68173" y="985266"/>
                </a:lnTo>
                <a:lnTo>
                  <a:pt x="60109" y="976604"/>
                </a:lnTo>
                <a:lnTo>
                  <a:pt x="1068590" y="36957"/>
                </a:lnTo>
                <a:close/>
              </a:path>
              <a:path w="2624454" h="1473200">
                <a:moveTo>
                  <a:pt x="1319796" y="1396619"/>
                </a:moveTo>
                <a:lnTo>
                  <a:pt x="1288046" y="1396619"/>
                </a:lnTo>
                <a:lnTo>
                  <a:pt x="1288046" y="41402"/>
                </a:lnTo>
                <a:lnTo>
                  <a:pt x="1275346" y="41402"/>
                </a:lnTo>
                <a:lnTo>
                  <a:pt x="1275346" y="1396619"/>
                </a:lnTo>
                <a:lnTo>
                  <a:pt x="1243596" y="1396619"/>
                </a:lnTo>
                <a:lnTo>
                  <a:pt x="1281696" y="1472819"/>
                </a:lnTo>
                <a:lnTo>
                  <a:pt x="1313446" y="1409319"/>
                </a:lnTo>
                <a:lnTo>
                  <a:pt x="1319796" y="1396619"/>
                </a:lnTo>
                <a:close/>
              </a:path>
              <a:path w="2624454" h="1473200">
                <a:moveTo>
                  <a:pt x="2623832" y="1023747"/>
                </a:moveTo>
                <a:lnTo>
                  <a:pt x="2608618" y="986917"/>
                </a:lnTo>
                <a:lnTo>
                  <a:pt x="2591320" y="945007"/>
                </a:lnTo>
                <a:lnTo>
                  <a:pt x="2570543" y="968946"/>
                </a:lnTo>
                <a:lnTo>
                  <a:pt x="1453527" y="0"/>
                </a:lnTo>
                <a:lnTo>
                  <a:pt x="1445145" y="9652"/>
                </a:lnTo>
                <a:lnTo>
                  <a:pt x="2562174" y="978611"/>
                </a:lnTo>
                <a:lnTo>
                  <a:pt x="2541409" y="1002538"/>
                </a:lnTo>
                <a:lnTo>
                  <a:pt x="2623832" y="1023747"/>
                </a:lnTo>
                <a:close/>
              </a:path>
            </a:pathLst>
          </a:custGeom>
          <a:solidFill>
            <a:srgbClr val="481D6C"/>
          </a:solidFill>
        </p:spPr>
        <p:txBody>
          <a:bodyPr wrap="square" lIns="0" tIns="0" rIns="0" bIns="0" rtlCol="0"/>
          <a:lstStyle/>
          <a:p>
            <a:endParaRPr/>
          </a:p>
        </p:txBody>
      </p:sp>
      <p:grpSp>
        <p:nvGrpSpPr>
          <p:cNvPr id="23" name="object 23"/>
          <p:cNvGrpSpPr/>
          <p:nvPr/>
        </p:nvGrpSpPr>
        <p:grpSpPr>
          <a:xfrm>
            <a:off x="6608002" y="4765484"/>
            <a:ext cx="2068195" cy="786765"/>
            <a:chOff x="6608000" y="4765484"/>
            <a:chExt cx="2068195" cy="786765"/>
          </a:xfrm>
        </p:grpSpPr>
        <p:sp>
          <p:nvSpPr>
            <p:cNvPr id="24" name="object 24"/>
            <p:cNvSpPr/>
            <p:nvPr/>
          </p:nvSpPr>
          <p:spPr>
            <a:xfrm>
              <a:off x="6621018" y="4778501"/>
              <a:ext cx="2042160" cy="760730"/>
            </a:xfrm>
            <a:custGeom>
              <a:avLst/>
              <a:gdLst/>
              <a:ahLst/>
              <a:cxnLst/>
              <a:rect l="l" t="t" r="r" b="b"/>
              <a:pathLst>
                <a:path w="2042159" h="760729">
                  <a:moveTo>
                    <a:pt x="1021079" y="0"/>
                  </a:moveTo>
                  <a:lnTo>
                    <a:pt x="706627" y="150622"/>
                  </a:lnTo>
                  <a:lnTo>
                    <a:pt x="202183" y="150622"/>
                  </a:lnTo>
                  <a:lnTo>
                    <a:pt x="314451" y="338455"/>
                  </a:lnTo>
                  <a:lnTo>
                    <a:pt x="0" y="489077"/>
                  </a:lnTo>
                  <a:lnTo>
                    <a:pt x="454405" y="572643"/>
                  </a:lnTo>
                  <a:lnTo>
                    <a:pt x="566674" y="760476"/>
                  </a:lnTo>
                  <a:lnTo>
                    <a:pt x="1021079" y="676910"/>
                  </a:lnTo>
                  <a:lnTo>
                    <a:pt x="1475485" y="760476"/>
                  </a:lnTo>
                  <a:lnTo>
                    <a:pt x="1587753" y="572643"/>
                  </a:lnTo>
                  <a:lnTo>
                    <a:pt x="2042159" y="489077"/>
                  </a:lnTo>
                  <a:lnTo>
                    <a:pt x="1727707" y="338455"/>
                  </a:lnTo>
                  <a:lnTo>
                    <a:pt x="1839976" y="150622"/>
                  </a:lnTo>
                  <a:lnTo>
                    <a:pt x="1335531" y="150622"/>
                  </a:lnTo>
                  <a:lnTo>
                    <a:pt x="1021079" y="0"/>
                  </a:lnTo>
                  <a:close/>
                </a:path>
              </a:pathLst>
            </a:custGeom>
            <a:solidFill>
              <a:srgbClr val="ECE1FD"/>
            </a:solidFill>
          </p:spPr>
          <p:txBody>
            <a:bodyPr wrap="square" lIns="0" tIns="0" rIns="0" bIns="0" rtlCol="0"/>
            <a:lstStyle/>
            <a:p>
              <a:endParaRPr/>
            </a:p>
          </p:txBody>
        </p:sp>
        <p:sp>
          <p:nvSpPr>
            <p:cNvPr id="25" name="object 25"/>
            <p:cNvSpPr/>
            <p:nvPr/>
          </p:nvSpPr>
          <p:spPr>
            <a:xfrm>
              <a:off x="6621018" y="4778501"/>
              <a:ext cx="2042160" cy="760730"/>
            </a:xfrm>
            <a:custGeom>
              <a:avLst/>
              <a:gdLst/>
              <a:ahLst/>
              <a:cxnLst/>
              <a:rect l="l" t="t" r="r" b="b"/>
              <a:pathLst>
                <a:path w="2042159" h="760729">
                  <a:moveTo>
                    <a:pt x="0" y="489077"/>
                  </a:moveTo>
                  <a:lnTo>
                    <a:pt x="314451" y="338455"/>
                  </a:lnTo>
                  <a:lnTo>
                    <a:pt x="202183" y="150622"/>
                  </a:lnTo>
                  <a:lnTo>
                    <a:pt x="706627" y="150622"/>
                  </a:lnTo>
                  <a:lnTo>
                    <a:pt x="1021079" y="0"/>
                  </a:lnTo>
                  <a:lnTo>
                    <a:pt x="1335531" y="150622"/>
                  </a:lnTo>
                  <a:lnTo>
                    <a:pt x="1839976" y="150622"/>
                  </a:lnTo>
                  <a:lnTo>
                    <a:pt x="1727707" y="338455"/>
                  </a:lnTo>
                  <a:lnTo>
                    <a:pt x="2042159" y="489077"/>
                  </a:lnTo>
                  <a:lnTo>
                    <a:pt x="1587753" y="572643"/>
                  </a:lnTo>
                  <a:lnTo>
                    <a:pt x="1475485" y="760476"/>
                  </a:lnTo>
                  <a:lnTo>
                    <a:pt x="1021079" y="676910"/>
                  </a:lnTo>
                  <a:lnTo>
                    <a:pt x="566674" y="760476"/>
                  </a:lnTo>
                  <a:lnTo>
                    <a:pt x="454405" y="572643"/>
                  </a:lnTo>
                  <a:lnTo>
                    <a:pt x="0" y="489077"/>
                  </a:lnTo>
                  <a:close/>
                </a:path>
              </a:pathLst>
            </a:custGeom>
            <a:ln w="25908">
              <a:solidFill>
                <a:srgbClr val="6A1A68"/>
              </a:solidFill>
            </a:ln>
          </p:spPr>
          <p:txBody>
            <a:bodyPr wrap="square" lIns="0" tIns="0" rIns="0" bIns="0" rtlCol="0"/>
            <a:lstStyle/>
            <a:p>
              <a:endParaRPr/>
            </a:p>
          </p:txBody>
        </p:sp>
      </p:grpSp>
      <p:sp>
        <p:nvSpPr>
          <p:cNvPr id="26" name="object 26"/>
          <p:cNvSpPr txBox="1"/>
          <p:nvPr/>
        </p:nvSpPr>
        <p:spPr>
          <a:xfrm>
            <a:off x="6959602" y="5084827"/>
            <a:ext cx="1363345" cy="212238"/>
          </a:xfrm>
          <a:prstGeom prst="rect">
            <a:avLst/>
          </a:prstGeom>
        </p:spPr>
        <p:txBody>
          <a:bodyPr vert="horz" wrap="square" lIns="0" tIns="12065" rIns="0" bIns="0" rtlCol="0">
            <a:spAutoFit/>
          </a:bodyPr>
          <a:lstStyle/>
          <a:p>
            <a:pPr marL="12700">
              <a:lnSpc>
                <a:spcPct val="100000"/>
              </a:lnSpc>
              <a:spcBef>
                <a:spcPts val="95"/>
              </a:spcBef>
            </a:pPr>
            <a:r>
              <a:rPr sz="1300" spc="-10" dirty="0">
                <a:solidFill>
                  <a:srgbClr val="481D6C"/>
                </a:solidFill>
                <a:latin typeface="Trebuchet MS"/>
                <a:cs typeface="Trebuchet MS"/>
              </a:rPr>
              <a:t>«Представление»</a:t>
            </a:r>
            <a:endParaRPr sz="1300">
              <a:latin typeface="Trebuchet MS"/>
              <a:cs typeface="Trebuchet MS"/>
            </a:endParaRPr>
          </a:p>
        </p:txBody>
      </p:sp>
      <p:grpSp>
        <p:nvGrpSpPr>
          <p:cNvPr id="27" name="object 27"/>
          <p:cNvGrpSpPr/>
          <p:nvPr/>
        </p:nvGrpSpPr>
        <p:grpSpPr>
          <a:xfrm>
            <a:off x="745174" y="4687760"/>
            <a:ext cx="4991735" cy="913131"/>
            <a:chOff x="745172" y="4687760"/>
            <a:chExt cx="4991735" cy="913130"/>
          </a:xfrm>
        </p:grpSpPr>
        <p:sp>
          <p:nvSpPr>
            <p:cNvPr id="28" name="object 28"/>
            <p:cNvSpPr/>
            <p:nvPr/>
          </p:nvSpPr>
          <p:spPr>
            <a:xfrm>
              <a:off x="3681221" y="4827269"/>
              <a:ext cx="2042160" cy="760730"/>
            </a:xfrm>
            <a:custGeom>
              <a:avLst/>
              <a:gdLst/>
              <a:ahLst/>
              <a:cxnLst/>
              <a:rect l="l" t="t" r="r" b="b"/>
              <a:pathLst>
                <a:path w="2042160" h="760729">
                  <a:moveTo>
                    <a:pt x="1021079" y="0"/>
                  </a:moveTo>
                  <a:lnTo>
                    <a:pt x="706627" y="150621"/>
                  </a:lnTo>
                  <a:lnTo>
                    <a:pt x="202183" y="150621"/>
                  </a:lnTo>
                  <a:lnTo>
                    <a:pt x="314451" y="338454"/>
                  </a:lnTo>
                  <a:lnTo>
                    <a:pt x="0" y="489076"/>
                  </a:lnTo>
                  <a:lnTo>
                    <a:pt x="454405" y="572642"/>
                  </a:lnTo>
                  <a:lnTo>
                    <a:pt x="566674" y="760475"/>
                  </a:lnTo>
                  <a:lnTo>
                    <a:pt x="1021079" y="676909"/>
                  </a:lnTo>
                  <a:lnTo>
                    <a:pt x="1475486" y="760475"/>
                  </a:lnTo>
                  <a:lnTo>
                    <a:pt x="1587753" y="572642"/>
                  </a:lnTo>
                  <a:lnTo>
                    <a:pt x="2042160" y="489076"/>
                  </a:lnTo>
                  <a:lnTo>
                    <a:pt x="1727707" y="338454"/>
                  </a:lnTo>
                  <a:lnTo>
                    <a:pt x="1839976" y="150621"/>
                  </a:lnTo>
                  <a:lnTo>
                    <a:pt x="1335531" y="150621"/>
                  </a:lnTo>
                  <a:lnTo>
                    <a:pt x="1021079" y="0"/>
                  </a:lnTo>
                  <a:close/>
                </a:path>
              </a:pathLst>
            </a:custGeom>
            <a:solidFill>
              <a:srgbClr val="ECE1FD"/>
            </a:solidFill>
          </p:spPr>
          <p:txBody>
            <a:bodyPr wrap="square" lIns="0" tIns="0" rIns="0" bIns="0" rtlCol="0"/>
            <a:lstStyle/>
            <a:p>
              <a:endParaRPr/>
            </a:p>
          </p:txBody>
        </p:sp>
        <p:sp>
          <p:nvSpPr>
            <p:cNvPr id="29" name="object 29"/>
            <p:cNvSpPr/>
            <p:nvPr/>
          </p:nvSpPr>
          <p:spPr>
            <a:xfrm>
              <a:off x="3681221" y="4827269"/>
              <a:ext cx="2042160" cy="760730"/>
            </a:xfrm>
            <a:custGeom>
              <a:avLst/>
              <a:gdLst/>
              <a:ahLst/>
              <a:cxnLst/>
              <a:rect l="l" t="t" r="r" b="b"/>
              <a:pathLst>
                <a:path w="2042160" h="760729">
                  <a:moveTo>
                    <a:pt x="0" y="489076"/>
                  </a:moveTo>
                  <a:lnTo>
                    <a:pt x="314451" y="338454"/>
                  </a:lnTo>
                  <a:lnTo>
                    <a:pt x="202183" y="150621"/>
                  </a:lnTo>
                  <a:lnTo>
                    <a:pt x="706627" y="150621"/>
                  </a:lnTo>
                  <a:lnTo>
                    <a:pt x="1021079" y="0"/>
                  </a:lnTo>
                  <a:lnTo>
                    <a:pt x="1335531" y="150621"/>
                  </a:lnTo>
                  <a:lnTo>
                    <a:pt x="1839976" y="150621"/>
                  </a:lnTo>
                  <a:lnTo>
                    <a:pt x="1727707" y="338454"/>
                  </a:lnTo>
                  <a:lnTo>
                    <a:pt x="2042160" y="489076"/>
                  </a:lnTo>
                  <a:lnTo>
                    <a:pt x="1587753" y="572642"/>
                  </a:lnTo>
                  <a:lnTo>
                    <a:pt x="1475486" y="760475"/>
                  </a:lnTo>
                  <a:lnTo>
                    <a:pt x="1021079" y="676909"/>
                  </a:lnTo>
                  <a:lnTo>
                    <a:pt x="566674" y="760475"/>
                  </a:lnTo>
                  <a:lnTo>
                    <a:pt x="454405" y="572642"/>
                  </a:lnTo>
                  <a:lnTo>
                    <a:pt x="0" y="489076"/>
                  </a:lnTo>
                  <a:close/>
                </a:path>
              </a:pathLst>
            </a:custGeom>
            <a:ln w="25908">
              <a:solidFill>
                <a:srgbClr val="6A1A68"/>
              </a:solidFill>
            </a:ln>
          </p:spPr>
          <p:txBody>
            <a:bodyPr wrap="square" lIns="0" tIns="0" rIns="0" bIns="0" rtlCol="0"/>
            <a:lstStyle/>
            <a:p>
              <a:endParaRPr/>
            </a:p>
          </p:txBody>
        </p:sp>
        <p:sp>
          <p:nvSpPr>
            <p:cNvPr id="30" name="object 30"/>
            <p:cNvSpPr/>
            <p:nvPr/>
          </p:nvSpPr>
          <p:spPr>
            <a:xfrm>
              <a:off x="758189" y="4700777"/>
              <a:ext cx="2042160" cy="760730"/>
            </a:xfrm>
            <a:custGeom>
              <a:avLst/>
              <a:gdLst/>
              <a:ahLst/>
              <a:cxnLst/>
              <a:rect l="l" t="t" r="r" b="b"/>
              <a:pathLst>
                <a:path w="2042160" h="760729">
                  <a:moveTo>
                    <a:pt x="1021079" y="0"/>
                  </a:moveTo>
                  <a:lnTo>
                    <a:pt x="706628" y="150622"/>
                  </a:lnTo>
                  <a:lnTo>
                    <a:pt x="202234" y="150622"/>
                  </a:lnTo>
                  <a:lnTo>
                    <a:pt x="314464" y="338455"/>
                  </a:lnTo>
                  <a:lnTo>
                    <a:pt x="0" y="489077"/>
                  </a:lnTo>
                  <a:lnTo>
                    <a:pt x="454418" y="572643"/>
                  </a:lnTo>
                  <a:lnTo>
                    <a:pt x="566673" y="760476"/>
                  </a:lnTo>
                  <a:lnTo>
                    <a:pt x="1021079" y="676910"/>
                  </a:lnTo>
                  <a:lnTo>
                    <a:pt x="1475486" y="760476"/>
                  </a:lnTo>
                  <a:lnTo>
                    <a:pt x="1587754" y="572643"/>
                  </a:lnTo>
                  <a:lnTo>
                    <a:pt x="2042160" y="489077"/>
                  </a:lnTo>
                  <a:lnTo>
                    <a:pt x="1727708" y="338455"/>
                  </a:lnTo>
                  <a:lnTo>
                    <a:pt x="1839976" y="150622"/>
                  </a:lnTo>
                  <a:lnTo>
                    <a:pt x="1335532" y="150622"/>
                  </a:lnTo>
                  <a:lnTo>
                    <a:pt x="1021079" y="0"/>
                  </a:lnTo>
                  <a:close/>
                </a:path>
              </a:pathLst>
            </a:custGeom>
            <a:solidFill>
              <a:srgbClr val="ECE1FD"/>
            </a:solidFill>
          </p:spPr>
          <p:txBody>
            <a:bodyPr wrap="square" lIns="0" tIns="0" rIns="0" bIns="0" rtlCol="0"/>
            <a:lstStyle/>
            <a:p>
              <a:endParaRPr/>
            </a:p>
          </p:txBody>
        </p:sp>
        <p:sp>
          <p:nvSpPr>
            <p:cNvPr id="31" name="object 31"/>
            <p:cNvSpPr/>
            <p:nvPr/>
          </p:nvSpPr>
          <p:spPr>
            <a:xfrm>
              <a:off x="758189" y="4700777"/>
              <a:ext cx="2042160" cy="760730"/>
            </a:xfrm>
            <a:custGeom>
              <a:avLst/>
              <a:gdLst/>
              <a:ahLst/>
              <a:cxnLst/>
              <a:rect l="l" t="t" r="r" b="b"/>
              <a:pathLst>
                <a:path w="2042160" h="760729">
                  <a:moveTo>
                    <a:pt x="0" y="489077"/>
                  </a:moveTo>
                  <a:lnTo>
                    <a:pt x="314464" y="338455"/>
                  </a:lnTo>
                  <a:lnTo>
                    <a:pt x="202234" y="150622"/>
                  </a:lnTo>
                  <a:lnTo>
                    <a:pt x="706628" y="150622"/>
                  </a:lnTo>
                  <a:lnTo>
                    <a:pt x="1021079" y="0"/>
                  </a:lnTo>
                  <a:lnTo>
                    <a:pt x="1335532" y="150622"/>
                  </a:lnTo>
                  <a:lnTo>
                    <a:pt x="1839976" y="150622"/>
                  </a:lnTo>
                  <a:lnTo>
                    <a:pt x="1727708" y="338455"/>
                  </a:lnTo>
                  <a:lnTo>
                    <a:pt x="2042160" y="489077"/>
                  </a:lnTo>
                  <a:lnTo>
                    <a:pt x="1587754" y="572643"/>
                  </a:lnTo>
                  <a:lnTo>
                    <a:pt x="1475486" y="760476"/>
                  </a:lnTo>
                  <a:lnTo>
                    <a:pt x="1021079" y="676910"/>
                  </a:lnTo>
                  <a:lnTo>
                    <a:pt x="566673" y="760476"/>
                  </a:lnTo>
                  <a:lnTo>
                    <a:pt x="454418" y="572643"/>
                  </a:lnTo>
                  <a:lnTo>
                    <a:pt x="0" y="489077"/>
                  </a:lnTo>
                  <a:close/>
                </a:path>
              </a:pathLst>
            </a:custGeom>
            <a:ln w="25908">
              <a:solidFill>
                <a:srgbClr val="6A1A68"/>
              </a:solidFill>
            </a:ln>
          </p:spPr>
          <p:txBody>
            <a:bodyPr wrap="square" lIns="0" tIns="0" rIns="0" bIns="0" rtlCol="0"/>
            <a:lstStyle/>
            <a:p>
              <a:endParaRPr/>
            </a:p>
          </p:txBody>
        </p:sp>
      </p:grpSp>
      <p:sp>
        <p:nvSpPr>
          <p:cNvPr id="32" name="object 32"/>
          <p:cNvSpPr txBox="1"/>
          <p:nvPr/>
        </p:nvSpPr>
        <p:spPr>
          <a:xfrm>
            <a:off x="4300475" y="5088763"/>
            <a:ext cx="821055" cy="212238"/>
          </a:xfrm>
          <a:prstGeom prst="rect">
            <a:avLst/>
          </a:prstGeom>
        </p:spPr>
        <p:txBody>
          <a:bodyPr vert="horz" wrap="square" lIns="0" tIns="12065" rIns="0" bIns="0" rtlCol="0">
            <a:spAutoFit/>
          </a:bodyPr>
          <a:lstStyle/>
          <a:p>
            <a:pPr marL="12700">
              <a:lnSpc>
                <a:spcPct val="100000"/>
              </a:lnSpc>
              <a:spcBef>
                <a:spcPts val="95"/>
              </a:spcBef>
            </a:pPr>
            <a:r>
              <a:rPr sz="1300" spc="-10" dirty="0">
                <a:solidFill>
                  <a:srgbClr val="481D6C"/>
                </a:solidFill>
                <a:latin typeface="Trebuchet MS"/>
                <a:cs typeface="Trebuchet MS"/>
              </a:rPr>
              <a:t>«Гуляние»</a:t>
            </a:r>
            <a:endParaRPr sz="1300">
              <a:latin typeface="Trebuchet MS"/>
              <a:cs typeface="Trebuchet MS"/>
            </a:endParaRPr>
          </a:p>
        </p:txBody>
      </p:sp>
      <p:sp>
        <p:nvSpPr>
          <p:cNvPr id="33" name="object 33"/>
          <p:cNvSpPr txBox="1"/>
          <p:nvPr/>
        </p:nvSpPr>
        <p:spPr>
          <a:xfrm>
            <a:off x="1206197" y="4971669"/>
            <a:ext cx="1191895" cy="212238"/>
          </a:xfrm>
          <a:prstGeom prst="rect">
            <a:avLst/>
          </a:prstGeom>
        </p:spPr>
        <p:txBody>
          <a:bodyPr vert="horz" wrap="square" lIns="0" tIns="12065" rIns="0" bIns="0" rtlCol="0">
            <a:spAutoFit/>
          </a:bodyPr>
          <a:lstStyle/>
          <a:p>
            <a:pPr marL="12700">
              <a:lnSpc>
                <a:spcPct val="100000"/>
              </a:lnSpc>
              <a:spcBef>
                <a:spcPts val="95"/>
              </a:spcBef>
            </a:pPr>
            <a:r>
              <a:rPr sz="1300" spc="-10" dirty="0">
                <a:solidFill>
                  <a:srgbClr val="481D6C"/>
                </a:solidFill>
                <a:latin typeface="Trebuchet MS"/>
                <a:cs typeface="Trebuchet MS"/>
              </a:rPr>
              <a:t>«Путешествие»</a:t>
            </a:r>
            <a:endParaRPr sz="1300">
              <a:latin typeface="Trebuchet MS"/>
              <a:cs typeface="Trebuchet MS"/>
            </a:endParaRPr>
          </a:p>
        </p:txBody>
      </p:sp>
      <p:grpSp>
        <p:nvGrpSpPr>
          <p:cNvPr id="34" name="object 34"/>
          <p:cNvGrpSpPr/>
          <p:nvPr/>
        </p:nvGrpSpPr>
        <p:grpSpPr>
          <a:xfrm>
            <a:off x="855728" y="3081527"/>
            <a:ext cx="7409315" cy="3364231"/>
            <a:chOff x="855726" y="3081527"/>
            <a:chExt cx="7409315" cy="3364230"/>
          </a:xfrm>
        </p:grpSpPr>
        <p:sp>
          <p:nvSpPr>
            <p:cNvPr id="36" name="object 36"/>
            <p:cNvSpPr/>
            <p:nvPr/>
          </p:nvSpPr>
          <p:spPr>
            <a:xfrm>
              <a:off x="6398777" y="3154711"/>
              <a:ext cx="1866264" cy="1049020"/>
            </a:xfrm>
            <a:custGeom>
              <a:avLst/>
              <a:gdLst/>
              <a:ahLst/>
              <a:cxnLst/>
              <a:rect l="l" t="t" r="r" b="b"/>
              <a:pathLst>
                <a:path w="1866265" h="1049020">
                  <a:moveTo>
                    <a:pt x="458016" y="0"/>
                  </a:moveTo>
                  <a:lnTo>
                    <a:pt x="409595" y="27"/>
                  </a:lnTo>
                  <a:lnTo>
                    <a:pt x="363153" y="2019"/>
                  </a:lnTo>
                  <a:lnTo>
                    <a:pt x="318832" y="5971"/>
                  </a:lnTo>
                  <a:lnTo>
                    <a:pt x="276772" y="11875"/>
                  </a:lnTo>
                  <a:lnTo>
                    <a:pt x="237114" y="19727"/>
                  </a:lnTo>
                  <a:lnTo>
                    <a:pt x="200000" y="29520"/>
                  </a:lnTo>
                  <a:lnTo>
                    <a:pt x="133964" y="54904"/>
                  </a:lnTo>
                  <a:lnTo>
                    <a:pt x="79792" y="87979"/>
                  </a:lnTo>
                  <a:lnTo>
                    <a:pt x="38611" y="128696"/>
                  </a:lnTo>
                  <a:lnTo>
                    <a:pt x="11547" y="177006"/>
                  </a:lnTo>
                  <a:lnTo>
                    <a:pt x="0" y="231163"/>
                  </a:lnTo>
                  <a:lnTo>
                    <a:pt x="134" y="259645"/>
                  </a:lnTo>
                  <a:lnTo>
                    <a:pt x="11711" y="318930"/>
                  </a:lnTo>
                  <a:lnTo>
                    <a:pt x="37684" y="380657"/>
                  </a:lnTo>
                  <a:lnTo>
                    <a:pt x="77241" y="444045"/>
                  </a:lnTo>
                  <a:lnTo>
                    <a:pt x="101857" y="476118"/>
                  </a:lnTo>
                  <a:lnTo>
                    <a:pt x="129564" y="508314"/>
                  </a:lnTo>
                  <a:lnTo>
                    <a:pt x="160259" y="540535"/>
                  </a:lnTo>
                  <a:lnTo>
                    <a:pt x="193840" y="572684"/>
                  </a:lnTo>
                  <a:lnTo>
                    <a:pt x="230205" y="604662"/>
                  </a:lnTo>
                  <a:lnTo>
                    <a:pt x="269252" y="636373"/>
                  </a:lnTo>
                  <a:lnTo>
                    <a:pt x="310881" y="667718"/>
                  </a:lnTo>
                  <a:lnTo>
                    <a:pt x="354988" y="698601"/>
                  </a:lnTo>
                  <a:lnTo>
                    <a:pt x="401471" y="728923"/>
                  </a:lnTo>
                  <a:lnTo>
                    <a:pt x="450230" y="758587"/>
                  </a:lnTo>
                  <a:lnTo>
                    <a:pt x="501162" y="787496"/>
                  </a:lnTo>
                  <a:lnTo>
                    <a:pt x="554164" y="815551"/>
                  </a:lnTo>
                  <a:lnTo>
                    <a:pt x="609137" y="842656"/>
                  </a:lnTo>
                  <a:lnTo>
                    <a:pt x="665976" y="868712"/>
                  </a:lnTo>
                  <a:lnTo>
                    <a:pt x="724581" y="893622"/>
                  </a:lnTo>
                  <a:lnTo>
                    <a:pt x="784850" y="917289"/>
                  </a:lnTo>
                  <a:lnTo>
                    <a:pt x="845749" y="939283"/>
                  </a:lnTo>
                  <a:lnTo>
                    <a:pt x="906218" y="959245"/>
                  </a:lnTo>
                  <a:lnTo>
                    <a:pt x="966116" y="977180"/>
                  </a:lnTo>
                  <a:lnTo>
                    <a:pt x="1025302" y="993095"/>
                  </a:lnTo>
                  <a:lnTo>
                    <a:pt x="1083636" y="1006997"/>
                  </a:lnTo>
                  <a:lnTo>
                    <a:pt x="1140977" y="1018890"/>
                  </a:lnTo>
                  <a:lnTo>
                    <a:pt x="1197183" y="1028781"/>
                  </a:lnTo>
                  <a:lnTo>
                    <a:pt x="1252114" y="1036676"/>
                  </a:lnTo>
                  <a:lnTo>
                    <a:pt x="1305629" y="1042582"/>
                  </a:lnTo>
                  <a:lnTo>
                    <a:pt x="1357588" y="1046504"/>
                  </a:lnTo>
                  <a:lnTo>
                    <a:pt x="1407848" y="1048448"/>
                  </a:lnTo>
                  <a:lnTo>
                    <a:pt x="1456269" y="1048421"/>
                  </a:lnTo>
                  <a:lnTo>
                    <a:pt x="1502711" y="1046429"/>
                  </a:lnTo>
                  <a:lnTo>
                    <a:pt x="1547032" y="1042477"/>
                  </a:lnTo>
                  <a:lnTo>
                    <a:pt x="1589092" y="1036572"/>
                  </a:lnTo>
                  <a:lnTo>
                    <a:pt x="1628750" y="1028720"/>
                  </a:lnTo>
                  <a:lnTo>
                    <a:pt x="1665864" y="1018928"/>
                  </a:lnTo>
                  <a:lnTo>
                    <a:pt x="1731900" y="993543"/>
                  </a:lnTo>
                  <a:lnTo>
                    <a:pt x="1786072" y="960469"/>
                  </a:lnTo>
                  <a:lnTo>
                    <a:pt x="1827253" y="919752"/>
                  </a:lnTo>
                  <a:lnTo>
                    <a:pt x="1854317" y="871442"/>
                  </a:lnTo>
                  <a:lnTo>
                    <a:pt x="1865865" y="817285"/>
                  </a:lnTo>
                  <a:lnTo>
                    <a:pt x="1865730" y="788802"/>
                  </a:lnTo>
                  <a:lnTo>
                    <a:pt x="1854153" y="729518"/>
                  </a:lnTo>
                  <a:lnTo>
                    <a:pt x="1828180" y="667791"/>
                  </a:lnTo>
                  <a:lnTo>
                    <a:pt x="1788624" y="604403"/>
                  </a:lnTo>
                  <a:lnTo>
                    <a:pt x="1764007" y="572329"/>
                  </a:lnTo>
                  <a:lnTo>
                    <a:pt x="1736300" y="540133"/>
                  </a:lnTo>
                  <a:lnTo>
                    <a:pt x="1705605" y="507912"/>
                  </a:lnTo>
                  <a:lnTo>
                    <a:pt x="1672025" y="475764"/>
                  </a:lnTo>
                  <a:lnTo>
                    <a:pt x="1635659" y="443785"/>
                  </a:lnTo>
                  <a:lnTo>
                    <a:pt x="1596612" y="412075"/>
                  </a:lnTo>
                  <a:lnTo>
                    <a:pt x="1554983" y="380729"/>
                  </a:lnTo>
                  <a:lnTo>
                    <a:pt x="1510877" y="349847"/>
                  </a:lnTo>
                  <a:lnTo>
                    <a:pt x="1464393" y="319524"/>
                  </a:lnTo>
                  <a:lnTo>
                    <a:pt x="1415634" y="289860"/>
                  </a:lnTo>
                  <a:lnTo>
                    <a:pt x="1364703" y="260952"/>
                  </a:lnTo>
                  <a:lnTo>
                    <a:pt x="1311700" y="232896"/>
                  </a:lnTo>
                  <a:lnTo>
                    <a:pt x="1256728" y="205792"/>
                  </a:lnTo>
                  <a:lnTo>
                    <a:pt x="1199888" y="179736"/>
                  </a:lnTo>
                  <a:lnTo>
                    <a:pt x="1141283" y="154825"/>
                  </a:lnTo>
                  <a:lnTo>
                    <a:pt x="1081014" y="131159"/>
                  </a:lnTo>
                  <a:lnTo>
                    <a:pt x="1020115" y="109165"/>
                  </a:lnTo>
                  <a:lnTo>
                    <a:pt x="959646" y="89203"/>
                  </a:lnTo>
                  <a:lnTo>
                    <a:pt x="899748" y="71267"/>
                  </a:lnTo>
                  <a:lnTo>
                    <a:pt x="840562" y="55352"/>
                  </a:lnTo>
                  <a:lnTo>
                    <a:pt x="782228" y="41451"/>
                  </a:lnTo>
                  <a:lnTo>
                    <a:pt x="724887" y="29558"/>
                  </a:lnTo>
                  <a:lnTo>
                    <a:pt x="668681" y="19667"/>
                  </a:lnTo>
                  <a:lnTo>
                    <a:pt x="613750" y="11771"/>
                  </a:lnTo>
                  <a:lnTo>
                    <a:pt x="560235" y="5866"/>
                  </a:lnTo>
                  <a:lnTo>
                    <a:pt x="508277" y="1944"/>
                  </a:lnTo>
                  <a:lnTo>
                    <a:pt x="458016" y="0"/>
                  </a:lnTo>
                  <a:close/>
                </a:path>
              </a:pathLst>
            </a:custGeom>
            <a:solidFill>
              <a:srgbClr val="4F1F76"/>
            </a:solidFill>
          </p:spPr>
          <p:txBody>
            <a:bodyPr wrap="square" lIns="0" tIns="0" rIns="0" bIns="0" rtlCol="0"/>
            <a:lstStyle/>
            <a:p>
              <a:endParaRPr/>
            </a:p>
          </p:txBody>
        </p:sp>
        <p:sp>
          <p:nvSpPr>
            <p:cNvPr id="37" name="object 37"/>
            <p:cNvSpPr/>
            <p:nvPr/>
          </p:nvSpPr>
          <p:spPr>
            <a:xfrm>
              <a:off x="6398777" y="3154711"/>
              <a:ext cx="1866264" cy="1049020"/>
            </a:xfrm>
            <a:custGeom>
              <a:avLst/>
              <a:gdLst/>
              <a:ahLst/>
              <a:cxnLst/>
              <a:rect l="l" t="t" r="r" b="b"/>
              <a:pathLst>
                <a:path w="1866265" h="1049020">
                  <a:moveTo>
                    <a:pt x="11547" y="177006"/>
                  </a:moveTo>
                  <a:lnTo>
                    <a:pt x="38611" y="128696"/>
                  </a:lnTo>
                  <a:lnTo>
                    <a:pt x="79792" y="87979"/>
                  </a:lnTo>
                  <a:lnTo>
                    <a:pt x="133964" y="54904"/>
                  </a:lnTo>
                  <a:lnTo>
                    <a:pt x="200000" y="29520"/>
                  </a:lnTo>
                  <a:lnTo>
                    <a:pt x="237114" y="19727"/>
                  </a:lnTo>
                  <a:lnTo>
                    <a:pt x="276772" y="11875"/>
                  </a:lnTo>
                  <a:lnTo>
                    <a:pt x="318832" y="5971"/>
                  </a:lnTo>
                  <a:lnTo>
                    <a:pt x="363153" y="2019"/>
                  </a:lnTo>
                  <a:lnTo>
                    <a:pt x="409595" y="27"/>
                  </a:lnTo>
                  <a:lnTo>
                    <a:pt x="458016" y="0"/>
                  </a:lnTo>
                  <a:lnTo>
                    <a:pt x="508277" y="1944"/>
                  </a:lnTo>
                  <a:lnTo>
                    <a:pt x="560235" y="5866"/>
                  </a:lnTo>
                  <a:lnTo>
                    <a:pt x="613750" y="11771"/>
                  </a:lnTo>
                  <a:lnTo>
                    <a:pt x="668681" y="19667"/>
                  </a:lnTo>
                  <a:lnTo>
                    <a:pt x="724887" y="29558"/>
                  </a:lnTo>
                  <a:lnTo>
                    <a:pt x="782228" y="41451"/>
                  </a:lnTo>
                  <a:lnTo>
                    <a:pt x="840562" y="55352"/>
                  </a:lnTo>
                  <a:lnTo>
                    <a:pt x="899748" y="71267"/>
                  </a:lnTo>
                  <a:lnTo>
                    <a:pt x="959646" y="89203"/>
                  </a:lnTo>
                  <a:lnTo>
                    <a:pt x="1020115" y="109165"/>
                  </a:lnTo>
                  <a:lnTo>
                    <a:pt x="1081014" y="131159"/>
                  </a:lnTo>
                  <a:lnTo>
                    <a:pt x="1141283" y="154825"/>
                  </a:lnTo>
                  <a:lnTo>
                    <a:pt x="1199888" y="179736"/>
                  </a:lnTo>
                  <a:lnTo>
                    <a:pt x="1256728" y="205792"/>
                  </a:lnTo>
                  <a:lnTo>
                    <a:pt x="1311700" y="232896"/>
                  </a:lnTo>
                  <a:lnTo>
                    <a:pt x="1364703" y="260952"/>
                  </a:lnTo>
                  <a:lnTo>
                    <a:pt x="1415634" y="289860"/>
                  </a:lnTo>
                  <a:lnTo>
                    <a:pt x="1464393" y="319524"/>
                  </a:lnTo>
                  <a:lnTo>
                    <a:pt x="1510877" y="349847"/>
                  </a:lnTo>
                  <a:lnTo>
                    <a:pt x="1554983" y="380729"/>
                  </a:lnTo>
                  <a:lnTo>
                    <a:pt x="1596612" y="412075"/>
                  </a:lnTo>
                  <a:lnTo>
                    <a:pt x="1635659" y="443785"/>
                  </a:lnTo>
                  <a:lnTo>
                    <a:pt x="1672025" y="475764"/>
                  </a:lnTo>
                  <a:lnTo>
                    <a:pt x="1705605" y="507912"/>
                  </a:lnTo>
                  <a:lnTo>
                    <a:pt x="1736300" y="540133"/>
                  </a:lnTo>
                  <a:lnTo>
                    <a:pt x="1764007" y="572329"/>
                  </a:lnTo>
                  <a:lnTo>
                    <a:pt x="1788624" y="604403"/>
                  </a:lnTo>
                  <a:lnTo>
                    <a:pt x="1810048" y="636256"/>
                  </a:lnTo>
                  <a:lnTo>
                    <a:pt x="1842915" y="698911"/>
                  </a:lnTo>
                  <a:lnTo>
                    <a:pt x="1861792" y="759514"/>
                  </a:lnTo>
                  <a:lnTo>
                    <a:pt x="1865865" y="817285"/>
                  </a:lnTo>
                  <a:lnTo>
                    <a:pt x="1862094" y="844864"/>
                  </a:lnTo>
                  <a:lnTo>
                    <a:pt x="1842620" y="896543"/>
                  </a:lnTo>
                  <a:lnTo>
                    <a:pt x="1808357" y="941062"/>
                  </a:lnTo>
                  <a:lnTo>
                    <a:pt x="1760539" y="977964"/>
                  </a:lnTo>
                  <a:lnTo>
                    <a:pt x="1700295" y="1007200"/>
                  </a:lnTo>
                  <a:lnTo>
                    <a:pt x="1628750" y="1028720"/>
                  </a:lnTo>
                  <a:lnTo>
                    <a:pt x="1589092" y="1036572"/>
                  </a:lnTo>
                  <a:lnTo>
                    <a:pt x="1547032" y="1042477"/>
                  </a:lnTo>
                  <a:lnTo>
                    <a:pt x="1502711" y="1046429"/>
                  </a:lnTo>
                  <a:lnTo>
                    <a:pt x="1456269" y="1048421"/>
                  </a:lnTo>
                  <a:lnTo>
                    <a:pt x="1407848" y="1048448"/>
                  </a:lnTo>
                  <a:lnTo>
                    <a:pt x="1357588" y="1046504"/>
                  </a:lnTo>
                  <a:lnTo>
                    <a:pt x="1305629" y="1042582"/>
                  </a:lnTo>
                  <a:lnTo>
                    <a:pt x="1252114" y="1036676"/>
                  </a:lnTo>
                  <a:lnTo>
                    <a:pt x="1197183" y="1028781"/>
                  </a:lnTo>
                  <a:lnTo>
                    <a:pt x="1140977" y="1018890"/>
                  </a:lnTo>
                  <a:lnTo>
                    <a:pt x="1083636" y="1006997"/>
                  </a:lnTo>
                  <a:lnTo>
                    <a:pt x="1025302" y="993095"/>
                  </a:lnTo>
                  <a:lnTo>
                    <a:pt x="966116" y="977180"/>
                  </a:lnTo>
                  <a:lnTo>
                    <a:pt x="906218" y="959245"/>
                  </a:lnTo>
                  <a:lnTo>
                    <a:pt x="845749" y="939283"/>
                  </a:lnTo>
                  <a:lnTo>
                    <a:pt x="784850" y="917289"/>
                  </a:lnTo>
                  <a:lnTo>
                    <a:pt x="724581" y="893622"/>
                  </a:lnTo>
                  <a:lnTo>
                    <a:pt x="665976" y="868712"/>
                  </a:lnTo>
                  <a:lnTo>
                    <a:pt x="609137" y="842656"/>
                  </a:lnTo>
                  <a:lnTo>
                    <a:pt x="554164" y="815551"/>
                  </a:lnTo>
                  <a:lnTo>
                    <a:pt x="501162" y="787496"/>
                  </a:lnTo>
                  <a:lnTo>
                    <a:pt x="450230" y="758587"/>
                  </a:lnTo>
                  <a:lnTo>
                    <a:pt x="401471" y="728923"/>
                  </a:lnTo>
                  <a:lnTo>
                    <a:pt x="354988" y="698601"/>
                  </a:lnTo>
                  <a:lnTo>
                    <a:pt x="310881" y="667718"/>
                  </a:lnTo>
                  <a:lnTo>
                    <a:pt x="269252" y="636373"/>
                  </a:lnTo>
                  <a:lnTo>
                    <a:pt x="230205" y="604662"/>
                  </a:lnTo>
                  <a:lnTo>
                    <a:pt x="193840" y="572684"/>
                  </a:lnTo>
                  <a:lnTo>
                    <a:pt x="160259" y="540535"/>
                  </a:lnTo>
                  <a:lnTo>
                    <a:pt x="129564" y="508314"/>
                  </a:lnTo>
                  <a:lnTo>
                    <a:pt x="101857" y="476118"/>
                  </a:lnTo>
                  <a:lnTo>
                    <a:pt x="77241" y="444045"/>
                  </a:lnTo>
                  <a:lnTo>
                    <a:pt x="55816" y="412192"/>
                  </a:lnTo>
                  <a:lnTo>
                    <a:pt x="22949" y="349537"/>
                  </a:lnTo>
                  <a:lnTo>
                    <a:pt x="4072" y="288934"/>
                  </a:lnTo>
                  <a:lnTo>
                    <a:pt x="0" y="231163"/>
                  </a:lnTo>
                  <a:lnTo>
                    <a:pt x="3770" y="203584"/>
                  </a:lnTo>
                  <a:lnTo>
                    <a:pt x="11547" y="177006"/>
                  </a:lnTo>
                  <a:close/>
                </a:path>
              </a:pathLst>
            </a:custGeom>
            <a:ln w="25400">
              <a:solidFill>
                <a:srgbClr val="6A1A68"/>
              </a:solidFill>
            </a:ln>
          </p:spPr>
          <p:txBody>
            <a:bodyPr wrap="square" lIns="0" tIns="0" rIns="0" bIns="0" rtlCol="0"/>
            <a:lstStyle/>
            <a:p>
              <a:endParaRPr/>
            </a:p>
          </p:txBody>
        </p:sp>
        <p:pic>
          <p:nvPicPr>
            <p:cNvPr id="38" name="object 38"/>
            <p:cNvPicPr/>
            <p:nvPr/>
          </p:nvPicPr>
          <p:blipFill>
            <a:blip r:embed="rId3" cstate="print"/>
            <a:stretch>
              <a:fillRect/>
            </a:stretch>
          </p:blipFill>
          <p:spPr>
            <a:xfrm>
              <a:off x="6803136" y="3081527"/>
              <a:ext cx="1277874" cy="840486"/>
            </a:xfrm>
            <a:prstGeom prst="rect">
              <a:avLst/>
            </a:prstGeom>
          </p:spPr>
        </p:pic>
        <p:sp>
          <p:nvSpPr>
            <p:cNvPr id="39" name="object 39"/>
            <p:cNvSpPr/>
            <p:nvPr/>
          </p:nvSpPr>
          <p:spPr>
            <a:xfrm>
              <a:off x="7013290" y="3251231"/>
              <a:ext cx="807085" cy="417195"/>
            </a:xfrm>
            <a:custGeom>
              <a:avLst/>
              <a:gdLst/>
              <a:ahLst/>
              <a:cxnLst/>
              <a:rect l="l" t="t" r="r" b="b"/>
              <a:pathLst>
                <a:path w="807084" h="417195">
                  <a:moveTo>
                    <a:pt x="209249" y="120745"/>
                  </a:moveTo>
                  <a:lnTo>
                    <a:pt x="189133" y="120745"/>
                  </a:lnTo>
                  <a:lnTo>
                    <a:pt x="163606" y="188563"/>
                  </a:lnTo>
                  <a:lnTo>
                    <a:pt x="181132" y="195167"/>
                  </a:lnTo>
                  <a:lnTo>
                    <a:pt x="209249" y="120745"/>
                  </a:lnTo>
                  <a:close/>
                </a:path>
                <a:path w="807084" h="417195">
                  <a:moveTo>
                    <a:pt x="135158" y="64611"/>
                  </a:moveTo>
                  <a:lnTo>
                    <a:pt x="96677" y="166465"/>
                  </a:lnTo>
                  <a:lnTo>
                    <a:pt x="100741" y="167989"/>
                  </a:lnTo>
                  <a:lnTo>
                    <a:pt x="154679" y="139160"/>
                  </a:lnTo>
                  <a:lnTo>
                    <a:pt x="127284" y="139160"/>
                  </a:lnTo>
                  <a:lnTo>
                    <a:pt x="152811" y="71215"/>
                  </a:lnTo>
                  <a:lnTo>
                    <a:pt x="135158" y="64611"/>
                  </a:lnTo>
                  <a:close/>
                </a:path>
                <a:path w="807084" h="417195">
                  <a:moveTo>
                    <a:pt x="66054" y="0"/>
                  </a:moveTo>
                  <a:lnTo>
                    <a:pt x="30585" y="16666"/>
                  </a:lnTo>
                  <a:lnTo>
                    <a:pt x="6761" y="52546"/>
                  </a:lnTo>
                  <a:lnTo>
                    <a:pt x="0" y="82137"/>
                  </a:lnTo>
                  <a:lnTo>
                    <a:pt x="260" y="95694"/>
                  </a:lnTo>
                  <a:lnTo>
                    <a:pt x="25382" y="137753"/>
                  </a:lnTo>
                  <a:lnTo>
                    <a:pt x="62181" y="148462"/>
                  </a:lnTo>
                  <a:lnTo>
                    <a:pt x="73859" y="147196"/>
                  </a:lnTo>
                  <a:lnTo>
                    <a:pt x="85120" y="143478"/>
                  </a:lnTo>
                  <a:lnTo>
                    <a:pt x="81728" y="130714"/>
                  </a:lnTo>
                  <a:lnTo>
                    <a:pt x="64006" y="130714"/>
                  </a:lnTo>
                  <a:lnTo>
                    <a:pt x="55219" y="130282"/>
                  </a:lnTo>
                  <a:lnTo>
                    <a:pt x="22636" y="101822"/>
                  </a:lnTo>
                  <a:lnTo>
                    <a:pt x="20991" y="92182"/>
                  </a:lnTo>
                  <a:lnTo>
                    <a:pt x="21011" y="82073"/>
                  </a:lnTo>
                  <a:lnTo>
                    <a:pt x="36606" y="40465"/>
                  </a:lnTo>
                  <a:lnTo>
                    <a:pt x="68086" y="18494"/>
                  </a:lnTo>
                  <a:lnTo>
                    <a:pt x="117979" y="18460"/>
                  </a:lnTo>
                  <a:lnTo>
                    <a:pt x="110742" y="13081"/>
                  </a:lnTo>
                  <a:lnTo>
                    <a:pt x="102047" y="8243"/>
                  </a:lnTo>
                  <a:lnTo>
                    <a:pt x="91851" y="3905"/>
                  </a:lnTo>
                  <a:lnTo>
                    <a:pt x="78780" y="404"/>
                  </a:lnTo>
                  <a:lnTo>
                    <a:pt x="66054" y="0"/>
                  </a:lnTo>
                  <a:close/>
                </a:path>
                <a:path w="807084" h="417195">
                  <a:moveTo>
                    <a:pt x="215549" y="91789"/>
                  </a:moveTo>
                  <a:lnTo>
                    <a:pt x="127284" y="139160"/>
                  </a:lnTo>
                  <a:lnTo>
                    <a:pt x="154679" y="139160"/>
                  </a:lnTo>
                  <a:lnTo>
                    <a:pt x="189133" y="120745"/>
                  </a:lnTo>
                  <a:lnTo>
                    <a:pt x="209249" y="120745"/>
                  </a:lnTo>
                  <a:lnTo>
                    <a:pt x="219613" y="93313"/>
                  </a:lnTo>
                  <a:lnTo>
                    <a:pt x="215549" y="91789"/>
                  </a:lnTo>
                  <a:close/>
                </a:path>
                <a:path w="807084" h="417195">
                  <a:moveTo>
                    <a:pt x="80294" y="125317"/>
                  </a:moveTo>
                  <a:lnTo>
                    <a:pt x="72364" y="129051"/>
                  </a:lnTo>
                  <a:lnTo>
                    <a:pt x="64006" y="130714"/>
                  </a:lnTo>
                  <a:lnTo>
                    <a:pt x="81728" y="130714"/>
                  </a:lnTo>
                  <a:lnTo>
                    <a:pt x="80294" y="125317"/>
                  </a:lnTo>
                  <a:close/>
                </a:path>
                <a:path w="807084" h="417195">
                  <a:moveTo>
                    <a:pt x="117979" y="18460"/>
                  </a:moveTo>
                  <a:lnTo>
                    <a:pt x="76962" y="18460"/>
                  </a:lnTo>
                  <a:lnTo>
                    <a:pt x="86136" y="20796"/>
                  </a:lnTo>
                  <a:lnTo>
                    <a:pt x="94873" y="24511"/>
                  </a:lnTo>
                  <a:lnTo>
                    <a:pt x="102027" y="28606"/>
                  </a:lnTo>
                  <a:lnTo>
                    <a:pt x="107585" y="33083"/>
                  </a:lnTo>
                  <a:lnTo>
                    <a:pt x="111536" y="37941"/>
                  </a:lnTo>
                  <a:lnTo>
                    <a:pt x="123728" y="24352"/>
                  </a:lnTo>
                  <a:lnTo>
                    <a:pt x="117979" y="18460"/>
                  </a:lnTo>
                  <a:close/>
                </a:path>
                <a:path w="807084" h="417195">
                  <a:moveTo>
                    <a:pt x="789977" y="362934"/>
                  </a:moveTo>
                  <a:lnTo>
                    <a:pt x="742853" y="362934"/>
                  </a:lnTo>
                  <a:lnTo>
                    <a:pt x="750600" y="363696"/>
                  </a:lnTo>
                  <a:lnTo>
                    <a:pt x="759871" y="367125"/>
                  </a:lnTo>
                  <a:lnTo>
                    <a:pt x="767999" y="370300"/>
                  </a:lnTo>
                  <a:lnTo>
                    <a:pt x="752759" y="410559"/>
                  </a:lnTo>
                  <a:lnTo>
                    <a:pt x="769650" y="416909"/>
                  </a:lnTo>
                  <a:lnTo>
                    <a:pt x="789977" y="362934"/>
                  </a:lnTo>
                  <a:close/>
                </a:path>
                <a:path w="807084" h="417195">
                  <a:moveTo>
                    <a:pt x="694974" y="371951"/>
                  </a:moveTo>
                  <a:lnTo>
                    <a:pt x="689259" y="387318"/>
                  </a:lnTo>
                  <a:lnTo>
                    <a:pt x="690910" y="388207"/>
                  </a:lnTo>
                  <a:lnTo>
                    <a:pt x="692815" y="389096"/>
                  </a:lnTo>
                  <a:lnTo>
                    <a:pt x="695101" y="389985"/>
                  </a:lnTo>
                  <a:lnTo>
                    <a:pt x="702483" y="391630"/>
                  </a:lnTo>
                  <a:lnTo>
                    <a:pt x="709008" y="390667"/>
                  </a:lnTo>
                  <a:lnTo>
                    <a:pt x="714675" y="387109"/>
                  </a:lnTo>
                  <a:lnTo>
                    <a:pt x="719485" y="380968"/>
                  </a:lnTo>
                  <a:lnTo>
                    <a:pt x="723237" y="374745"/>
                  </a:lnTo>
                  <a:lnTo>
                    <a:pt x="701324" y="374745"/>
                  </a:lnTo>
                  <a:lnTo>
                    <a:pt x="698530" y="373602"/>
                  </a:lnTo>
                  <a:lnTo>
                    <a:pt x="697006" y="373094"/>
                  </a:lnTo>
                  <a:lnTo>
                    <a:pt x="695863" y="372586"/>
                  </a:lnTo>
                  <a:lnTo>
                    <a:pt x="694974" y="371951"/>
                  </a:lnTo>
                  <a:close/>
                </a:path>
                <a:path w="807084" h="417195">
                  <a:moveTo>
                    <a:pt x="698408" y="305022"/>
                  </a:moveTo>
                  <a:lnTo>
                    <a:pt x="678337" y="305022"/>
                  </a:lnTo>
                  <a:lnTo>
                    <a:pt x="652683" y="372967"/>
                  </a:lnTo>
                  <a:lnTo>
                    <a:pt x="670336" y="379571"/>
                  </a:lnTo>
                  <a:lnTo>
                    <a:pt x="698408" y="305022"/>
                  </a:lnTo>
                  <a:close/>
                </a:path>
                <a:path w="807084" h="417195">
                  <a:moveTo>
                    <a:pt x="746155" y="298672"/>
                  </a:moveTo>
                  <a:lnTo>
                    <a:pt x="720160" y="327120"/>
                  </a:lnTo>
                  <a:lnTo>
                    <a:pt x="720247" y="331311"/>
                  </a:lnTo>
                  <a:lnTo>
                    <a:pt x="725327" y="343503"/>
                  </a:lnTo>
                  <a:lnTo>
                    <a:pt x="730026" y="348583"/>
                  </a:lnTo>
                  <a:lnTo>
                    <a:pt x="737138" y="352647"/>
                  </a:lnTo>
                  <a:lnTo>
                    <a:pt x="727470" y="353814"/>
                  </a:lnTo>
                  <a:lnTo>
                    <a:pt x="719041" y="357123"/>
                  </a:lnTo>
                  <a:lnTo>
                    <a:pt x="711849" y="362577"/>
                  </a:lnTo>
                  <a:lnTo>
                    <a:pt x="705896" y="370173"/>
                  </a:lnTo>
                  <a:lnTo>
                    <a:pt x="703737" y="373602"/>
                  </a:lnTo>
                  <a:lnTo>
                    <a:pt x="701324" y="374745"/>
                  </a:lnTo>
                  <a:lnTo>
                    <a:pt x="723237" y="374745"/>
                  </a:lnTo>
                  <a:lnTo>
                    <a:pt x="724692" y="372332"/>
                  </a:lnTo>
                  <a:lnTo>
                    <a:pt x="730280" y="366998"/>
                  </a:lnTo>
                  <a:lnTo>
                    <a:pt x="742853" y="362934"/>
                  </a:lnTo>
                  <a:lnTo>
                    <a:pt x="789977" y="362934"/>
                  </a:lnTo>
                  <a:lnTo>
                    <a:pt x="791938" y="357727"/>
                  </a:lnTo>
                  <a:lnTo>
                    <a:pt x="772698" y="357727"/>
                  </a:lnTo>
                  <a:lnTo>
                    <a:pt x="751108" y="349218"/>
                  </a:lnTo>
                  <a:lnTo>
                    <a:pt x="745774" y="345535"/>
                  </a:lnTo>
                  <a:lnTo>
                    <a:pt x="742218" y="340836"/>
                  </a:lnTo>
                  <a:lnTo>
                    <a:pt x="738662" y="336264"/>
                  </a:lnTo>
                  <a:lnTo>
                    <a:pt x="737900" y="330930"/>
                  </a:lnTo>
                  <a:lnTo>
                    <a:pt x="740186" y="325088"/>
                  </a:lnTo>
                  <a:lnTo>
                    <a:pt x="741837" y="320516"/>
                  </a:lnTo>
                  <a:lnTo>
                    <a:pt x="745139" y="317468"/>
                  </a:lnTo>
                  <a:lnTo>
                    <a:pt x="754664" y="313912"/>
                  </a:lnTo>
                  <a:lnTo>
                    <a:pt x="797873" y="313912"/>
                  </a:lnTo>
                  <a:lnTo>
                    <a:pt x="791065" y="310895"/>
                  </a:lnTo>
                  <a:lnTo>
                    <a:pt x="783197" y="307637"/>
                  </a:lnTo>
                  <a:lnTo>
                    <a:pt x="766856" y="301339"/>
                  </a:lnTo>
                  <a:lnTo>
                    <a:pt x="759236" y="299561"/>
                  </a:lnTo>
                  <a:lnTo>
                    <a:pt x="752759" y="299053"/>
                  </a:lnTo>
                  <a:lnTo>
                    <a:pt x="746155" y="298672"/>
                  </a:lnTo>
                  <a:close/>
                </a:path>
                <a:path w="807084" h="417195">
                  <a:moveTo>
                    <a:pt x="520222" y="209645"/>
                  </a:moveTo>
                  <a:lnTo>
                    <a:pt x="482757" y="308832"/>
                  </a:lnTo>
                  <a:lnTo>
                    <a:pt x="554258" y="335756"/>
                  </a:lnTo>
                  <a:lnTo>
                    <a:pt x="542193" y="367887"/>
                  </a:lnTo>
                  <a:lnTo>
                    <a:pt x="558195" y="373856"/>
                  </a:lnTo>
                  <a:lnTo>
                    <a:pt x="575721" y="327120"/>
                  </a:lnTo>
                  <a:lnTo>
                    <a:pt x="564164" y="322802"/>
                  </a:lnTo>
                  <a:lnTo>
                    <a:pt x="566653" y="316198"/>
                  </a:lnTo>
                  <a:lnTo>
                    <a:pt x="546511" y="316198"/>
                  </a:lnTo>
                  <a:lnTo>
                    <a:pt x="505998" y="300958"/>
                  </a:lnTo>
                  <a:lnTo>
                    <a:pt x="537875" y="216376"/>
                  </a:lnTo>
                  <a:lnTo>
                    <a:pt x="520222" y="209645"/>
                  </a:lnTo>
                  <a:close/>
                </a:path>
                <a:path w="807084" h="417195">
                  <a:moveTo>
                    <a:pt x="797873" y="313912"/>
                  </a:moveTo>
                  <a:lnTo>
                    <a:pt x="754664" y="313912"/>
                  </a:lnTo>
                  <a:lnTo>
                    <a:pt x="760633" y="314420"/>
                  </a:lnTo>
                  <a:lnTo>
                    <a:pt x="773460" y="319246"/>
                  </a:lnTo>
                  <a:lnTo>
                    <a:pt x="779175" y="321786"/>
                  </a:lnTo>
                  <a:lnTo>
                    <a:pt x="785144" y="324707"/>
                  </a:lnTo>
                  <a:lnTo>
                    <a:pt x="772698" y="357727"/>
                  </a:lnTo>
                  <a:lnTo>
                    <a:pt x="791938" y="357727"/>
                  </a:lnTo>
                  <a:lnTo>
                    <a:pt x="806861" y="318103"/>
                  </a:lnTo>
                  <a:lnTo>
                    <a:pt x="798957" y="314392"/>
                  </a:lnTo>
                  <a:lnTo>
                    <a:pt x="797873" y="313912"/>
                  </a:lnTo>
                  <a:close/>
                </a:path>
                <a:path w="807084" h="417195">
                  <a:moveTo>
                    <a:pt x="624235" y="248888"/>
                  </a:moveTo>
                  <a:lnTo>
                    <a:pt x="585881" y="350742"/>
                  </a:lnTo>
                  <a:lnTo>
                    <a:pt x="589818" y="352266"/>
                  </a:lnTo>
                  <a:lnTo>
                    <a:pt x="643834" y="323437"/>
                  </a:lnTo>
                  <a:lnTo>
                    <a:pt x="616361" y="323437"/>
                  </a:lnTo>
                  <a:lnTo>
                    <a:pt x="642015" y="255619"/>
                  </a:lnTo>
                  <a:lnTo>
                    <a:pt x="624235" y="248888"/>
                  </a:lnTo>
                  <a:close/>
                </a:path>
                <a:path w="807084" h="417195">
                  <a:moveTo>
                    <a:pt x="704753" y="276193"/>
                  </a:moveTo>
                  <a:lnTo>
                    <a:pt x="616361" y="323437"/>
                  </a:lnTo>
                  <a:lnTo>
                    <a:pt x="643834" y="323437"/>
                  </a:lnTo>
                  <a:lnTo>
                    <a:pt x="678337" y="305022"/>
                  </a:lnTo>
                  <a:lnTo>
                    <a:pt x="698408" y="305022"/>
                  </a:lnTo>
                  <a:lnTo>
                    <a:pt x="708690" y="277717"/>
                  </a:lnTo>
                  <a:lnTo>
                    <a:pt x="704753" y="276193"/>
                  </a:lnTo>
                  <a:close/>
                </a:path>
                <a:path w="807084" h="417195">
                  <a:moveTo>
                    <a:pt x="578388" y="231616"/>
                  </a:moveTo>
                  <a:lnTo>
                    <a:pt x="546511" y="316198"/>
                  </a:lnTo>
                  <a:lnTo>
                    <a:pt x="566653" y="316198"/>
                  </a:lnTo>
                  <a:lnTo>
                    <a:pt x="596041" y="238220"/>
                  </a:lnTo>
                  <a:lnTo>
                    <a:pt x="578388" y="231616"/>
                  </a:lnTo>
                  <a:close/>
                </a:path>
                <a:path w="807084" h="417195">
                  <a:moveTo>
                    <a:pt x="463322" y="281654"/>
                  </a:moveTo>
                  <a:lnTo>
                    <a:pt x="445165" y="281654"/>
                  </a:lnTo>
                  <a:lnTo>
                    <a:pt x="445102" y="282797"/>
                  </a:lnTo>
                  <a:lnTo>
                    <a:pt x="444989" y="286512"/>
                  </a:lnTo>
                  <a:lnTo>
                    <a:pt x="446054" y="290417"/>
                  </a:lnTo>
                  <a:lnTo>
                    <a:pt x="451134" y="297529"/>
                  </a:lnTo>
                  <a:lnTo>
                    <a:pt x="456214" y="300831"/>
                  </a:lnTo>
                  <a:lnTo>
                    <a:pt x="463961" y="303625"/>
                  </a:lnTo>
                  <a:lnTo>
                    <a:pt x="467136" y="294989"/>
                  </a:lnTo>
                  <a:lnTo>
                    <a:pt x="463072" y="290036"/>
                  </a:lnTo>
                  <a:lnTo>
                    <a:pt x="462691" y="283305"/>
                  </a:lnTo>
                  <a:lnTo>
                    <a:pt x="463322" y="281654"/>
                  </a:lnTo>
                  <a:close/>
                </a:path>
                <a:path w="807084" h="417195">
                  <a:moveTo>
                    <a:pt x="430798" y="219694"/>
                  </a:moveTo>
                  <a:lnTo>
                    <a:pt x="393744" y="235410"/>
                  </a:lnTo>
                  <a:lnTo>
                    <a:pt x="387126" y="250666"/>
                  </a:lnTo>
                  <a:lnTo>
                    <a:pt x="387253" y="258794"/>
                  </a:lnTo>
                  <a:lnTo>
                    <a:pt x="391383" y="267811"/>
                  </a:lnTo>
                  <a:lnTo>
                    <a:pt x="394365" y="274415"/>
                  </a:lnTo>
                  <a:lnTo>
                    <a:pt x="400080" y="279749"/>
                  </a:lnTo>
                  <a:lnTo>
                    <a:pt x="407954" y="282797"/>
                  </a:lnTo>
                  <a:lnTo>
                    <a:pt x="418287" y="285726"/>
                  </a:lnTo>
                  <a:lnTo>
                    <a:pt x="427941" y="286512"/>
                  </a:lnTo>
                  <a:lnTo>
                    <a:pt x="436904" y="285154"/>
                  </a:lnTo>
                  <a:lnTo>
                    <a:pt x="445165" y="281654"/>
                  </a:lnTo>
                  <a:lnTo>
                    <a:pt x="463322" y="281654"/>
                  </a:lnTo>
                  <a:lnTo>
                    <a:pt x="466529" y="273240"/>
                  </a:lnTo>
                  <a:lnTo>
                    <a:pt x="426788" y="273240"/>
                  </a:lnTo>
                  <a:lnTo>
                    <a:pt x="420146" y="271621"/>
                  </a:lnTo>
                  <a:lnTo>
                    <a:pt x="412522" y="267644"/>
                  </a:lnTo>
                  <a:lnTo>
                    <a:pt x="407922" y="262572"/>
                  </a:lnTo>
                  <a:lnTo>
                    <a:pt x="406323" y="256405"/>
                  </a:lnTo>
                  <a:lnTo>
                    <a:pt x="407700" y="249142"/>
                  </a:lnTo>
                  <a:lnTo>
                    <a:pt x="410113" y="243046"/>
                  </a:lnTo>
                  <a:lnTo>
                    <a:pt x="414939" y="238601"/>
                  </a:lnTo>
                  <a:lnTo>
                    <a:pt x="422305" y="236188"/>
                  </a:lnTo>
                  <a:lnTo>
                    <a:pt x="429671" y="233648"/>
                  </a:lnTo>
                  <a:lnTo>
                    <a:pt x="481025" y="233648"/>
                  </a:lnTo>
                  <a:lnTo>
                    <a:pt x="481774" y="231235"/>
                  </a:lnTo>
                  <a:lnTo>
                    <a:pt x="462437" y="231235"/>
                  </a:lnTo>
                  <a:lnTo>
                    <a:pt x="458246" y="227933"/>
                  </a:lnTo>
                  <a:lnTo>
                    <a:pt x="454309" y="225520"/>
                  </a:lnTo>
                  <a:lnTo>
                    <a:pt x="450499" y="224123"/>
                  </a:lnTo>
                  <a:lnTo>
                    <a:pt x="440428" y="221105"/>
                  </a:lnTo>
                  <a:lnTo>
                    <a:pt x="430798" y="219694"/>
                  </a:lnTo>
                  <a:close/>
                </a:path>
                <a:path w="807084" h="417195">
                  <a:moveTo>
                    <a:pt x="282605" y="259302"/>
                  </a:moveTo>
                  <a:lnTo>
                    <a:pt x="276636" y="274923"/>
                  </a:lnTo>
                  <a:lnTo>
                    <a:pt x="283468" y="277040"/>
                  </a:lnTo>
                  <a:lnTo>
                    <a:pt x="290241" y="278241"/>
                  </a:lnTo>
                  <a:lnTo>
                    <a:pt x="296942" y="278512"/>
                  </a:lnTo>
                  <a:lnTo>
                    <a:pt x="303560" y="277844"/>
                  </a:lnTo>
                  <a:lnTo>
                    <a:pt x="312450" y="276447"/>
                  </a:lnTo>
                  <a:lnTo>
                    <a:pt x="319308" y="273018"/>
                  </a:lnTo>
                  <a:lnTo>
                    <a:pt x="323880" y="267557"/>
                  </a:lnTo>
                  <a:lnTo>
                    <a:pt x="328111" y="262604"/>
                  </a:lnTo>
                  <a:lnTo>
                    <a:pt x="296702" y="262604"/>
                  </a:lnTo>
                  <a:lnTo>
                    <a:pt x="289844" y="261969"/>
                  </a:lnTo>
                  <a:lnTo>
                    <a:pt x="282605" y="259302"/>
                  </a:lnTo>
                  <a:close/>
                </a:path>
                <a:path w="807084" h="417195">
                  <a:moveTo>
                    <a:pt x="481025" y="233648"/>
                  </a:moveTo>
                  <a:lnTo>
                    <a:pt x="429671" y="233648"/>
                  </a:lnTo>
                  <a:lnTo>
                    <a:pt x="437799" y="234029"/>
                  </a:lnTo>
                  <a:lnTo>
                    <a:pt x="446689" y="237458"/>
                  </a:lnTo>
                  <a:lnTo>
                    <a:pt x="448213" y="237966"/>
                  </a:lnTo>
                  <a:lnTo>
                    <a:pt x="451896" y="240125"/>
                  </a:lnTo>
                  <a:lnTo>
                    <a:pt x="457738" y="243808"/>
                  </a:lnTo>
                  <a:lnTo>
                    <a:pt x="448594" y="267811"/>
                  </a:lnTo>
                  <a:lnTo>
                    <a:pt x="441024" y="271335"/>
                  </a:lnTo>
                  <a:lnTo>
                    <a:pt x="433751" y="273145"/>
                  </a:lnTo>
                  <a:lnTo>
                    <a:pt x="426788" y="273240"/>
                  </a:lnTo>
                  <a:lnTo>
                    <a:pt x="466529" y="273240"/>
                  </a:lnTo>
                  <a:lnTo>
                    <a:pt x="479328" y="239109"/>
                  </a:lnTo>
                  <a:lnTo>
                    <a:pt x="481025" y="233648"/>
                  </a:lnTo>
                  <a:close/>
                </a:path>
                <a:path w="807084" h="417195">
                  <a:moveTo>
                    <a:pt x="318292" y="132937"/>
                  </a:moveTo>
                  <a:lnTo>
                    <a:pt x="319161" y="219694"/>
                  </a:lnTo>
                  <a:lnTo>
                    <a:pt x="319285" y="240125"/>
                  </a:lnTo>
                  <a:lnTo>
                    <a:pt x="318292" y="245713"/>
                  </a:lnTo>
                  <a:lnTo>
                    <a:pt x="316006" y="251682"/>
                  </a:lnTo>
                  <a:lnTo>
                    <a:pt x="314228" y="256635"/>
                  </a:lnTo>
                  <a:lnTo>
                    <a:pt x="309910" y="259810"/>
                  </a:lnTo>
                  <a:lnTo>
                    <a:pt x="296702" y="262604"/>
                  </a:lnTo>
                  <a:lnTo>
                    <a:pt x="328111" y="262604"/>
                  </a:lnTo>
                  <a:lnTo>
                    <a:pt x="358271" y="227298"/>
                  </a:lnTo>
                  <a:lnTo>
                    <a:pt x="336453" y="227298"/>
                  </a:lnTo>
                  <a:lnTo>
                    <a:pt x="336326" y="139795"/>
                  </a:lnTo>
                  <a:lnTo>
                    <a:pt x="318292" y="132937"/>
                  </a:lnTo>
                  <a:close/>
                </a:path>
                <a:path w="807084" h="417195">
                  <a:moveTo>
                    <a:pt x="475472" y="195754"/>
                  </a:moveTo>
                  <a:lnTo>
                    <a:pt x="434545" y="195754"/>
                  </a:lnTo>
                  <a:lnTo>
                    <a:pt x="441984" y="196645"/>
                  </a:lnTo>
                  <a:lnTo>
                    <a:pt x="449864" y="198977"/>
                  </a:lnTo>
                  <a:lnTo>
                    <a:pt x="458794" y="204053"/>
                  </a:lnTo>
                  <a:lnTo>
                    <a:pt x="463866" y="211105"/>
                  </a:lnTo>
                  <a:lnTo>
                    <a:pt x="465080" y="220158"/>
                  </a:lnTo>
                  <a:lnTo>
                    <a:pt x="462437" y="231235"/>
                  </a:lnTo>
                  <a:lnTo>
                    <a:pt x="481774" y="231235"/>
                  </a:lnTo>
                  <a:lnTo>
                    <a:pt x="482590" y="228607"/>
                  </a:lnTo>
                  <a:lnTo>
                    <a:pt x="483995" y="219202"/>
                  </a:lnTo>
                  <a:lnTo>
                    <a:pt x="483543" y="210891"/>
                  </a:lnTo>
                  <a:lnTo>
                    <a:pt x="481233" y="203676"/>
                  </a:lnTo>
                  <a:lnTo>
                    <a:pt x="477163" y="197361"/>
                  </a:lnTo>
                  <a:lnTo>
                    <a:pt x="475472" y="195754"/>
                  </a:lnTo>
                  <a:close/>
                </a:path>
                <a:path w="807084" h="417195">
                  <a:moveTo>
                    <a:pt x="391698" y="160623"/>
                  </a:moveTo>
                  <a:lnTo>
                    <a:pt x="336453" y="227298"/>
                  </a:lnTo>
                  <a:lnTo>
                    <a:pt x="358271" y="227298"/>
                  </a:lnTo>
                  <a:lnTo>
                    <a:pt x="409478" y="167354"/>
                  </a:lnTo>
                  <a:lnTo>
                    <a:pt x="391698" y="160623"/>
                  </a:lnTo>
                  <a:close/>
                </a:path>
                <a:path w="807084" h="417195">
                  <a:moveTo>
                    <a:pt x="236631" y="102838"/>
                  </a:moveTo>
                  <a:lnTo>
                    <a:pt x="231043" y="117697"/>
                  </a:lnTo>
                  <a:lnTo>
                    <a:pt x="259618" y="128365"/>
                  </a:lnTo>
                  <a:lnTo>
                    <a:pt x="227741" y="212820"/>
                  </a:lnTo>
                  <a:lnTo>
                    <a:pt x="245394" y="219424"/>
                  </a:lnTo>
                  <a:lnTo>
                    <a:pt x="277144" y="135096"/>
                  </a:lnTo>
                  <a:lnTo>
                    <a:pt x="309604" y="135096"/>
                  </a:lnTo>
                  <a:lnTo>
                    <a:pt x="311180" y="130905"/>
                  </a:lnTo>
                  <a:lnTo>
                    <a:pt x="236631" y="102838"/>
                  </a:lnTo>
                  <a:close/>
                </a:path>
                <a:path w="807084" h="417195">
                  <a:moveTo>
                    <a:pt x="428528" y="178911"/>
                  </a:moveTo>
                  <a:lnTo>
                    <a:pt x="423067" y="179546"/>
                  </a:lnTo>
                  <a:lnTo>
                    <a:pt x="419257" y="180943"/>
                  </a:lnTo>
                  <a:lnTo>
                    <a:pt x="421035" y="198342"/>
                  </a:lnTo>
                  <a:lnTo>
                    <a:pt x="427558" y="196316"/>
                  </a:lnTo>
                  <a:lnTo>
                    <a:pt x="434545" y="195754"/>
                  </a:lnTo>
                  <a:lnTo>
                    <a:pt x="475472" y="195754"/>
                  </a:lnTo>
                  <a:lnTo>
                    <a:pt x="471248" y="191738"/>
                  </a:lnTo>
                  <a:lnTo>
                    <a:pt x="435259" y="179038"/>
                  </a:lnTo>
                  <a:lnTo>
                    <a:pt x="428528" y="178911"/>
                  </a:lnTo>
                  <a:close/>
                </a:path>
                <a:path w="807084" h="417195">
                  <a:moveTo>
                    <a:pt x="309604" y="135096"/>
                  </a:moveTo>
                  <a:lnTo>
                    <a:pt x="277144" y="135096"/>
                  </a:lnTo>
                  <a:lnTo>
                    <a:pt x="305592" y="145764"/>
                  </a:lnTo>
                  <a:lnTo>
                    <a:pt x="309604" y="135096"/>
                  </a:lnTo>
                  <a:close/>
                </a:path>
              </a:pathLst>
            </a:custGeom>
            <a:solidFill>
              <a:srgbClr val="FFFFFF"/>
            </a:solidFill>
          </p:spPr>
          <p:txBody>
            <a:bodyPr wrap="square" lIns="0" tIns="0" rIns="0" bIns="0" rtlCol="0"/>
            <a:lstStyle/>
            <a:p>
              <a:endParaRPr/>
            </a:p>
          </p:txBody>
        </p:sp>
        <p:pic>
          <p:nvPicPr>
            <p:cNvPr id="40" name="object 40"/>
            <p:cNvPicPr/>
            <p:nvPr/>
          </p:nvPicPr>
          <p:blipFill>
            <a:blip r:embed="rId4" cstate="print"/>
            <a:stretch>
              <a:fillRect/>
            </a:stretch>
          </p:blipFill>
          <p:spPr>
            <a:xfrm>
              <a:off x="6726936" y="3313175"/>
              <a:ext cx="997457" cy="735330"/>
            </a:xfrm>
            <a:prstGeom prst="rect">
              <a:avLst/>
            </a:prstGeom>
          </p:spPr>
        </p:pic>
        <p:sp>
          <p:nvSpPr>
            <p:cNvPr id="41" name="object 41"/>
            <p:cNvSpPr/>
            <p:nvPr/>
          </p:nvSpPr>
          <p:spPr>
            <a:xfrm>
              <a:off x="6907403" y="3500627"/>
              <a:ext cx="607060" cy="321310"/>
            </a:xfrm>
            <a:custGeom>
              <a:avLst/>
              <a:gdLst/>
              <a:ahLst/>
              <a:cxnLst/>
              <a:rect l="l" t="t" r="r" b="b"/>
              <a:pathLst>
                <a:path w="607059" h="321310">
                  <a:moveTo>
                    <a:pt x="585847" y="299085"/>
                  </a:moveTo>
                  <a:lnTo>
                    <a:pt x="567690" y="299085"/>
                  </a:lnTo>
                  <a:lnTo>
                    <a:pt x="567628" y="300228"/>
                  </a:lnTo>
                  <a:lnTo>
                    <a:pt x="567507" y="304038"/>
                  </a:lnTo>
                  <a:lnTo>
                    <a:pt x="568578" y="307848"/>
                  </a:lnTo>
                  <a:lnTo>
                    <a:pt x="573658" y="314960"/>
                  </a:lnTo>
                  <a:lnTo>
                    <a:pt x="578866" y="318262"/>
                  </a:lnTo>
                  <a:lnTo>
                    <a:pt x="586486" y="321183"/>
                  </a:lnTo>
                  <a:lnTo>
                    <a:pt x="589788" y="312420"/>
                  </a:lnTo>
                  <a:lnTo>
                    <a:pt x="585724" y="307594"/>
                  </a:lnTo>
                  <a:lnTo>
                    <a:pt x="585216" y="300736"/>
                  </a:lnTo>
                  <a:lnTo>
                    <a:pt x="585847" y="299085"/>
                  </a:lnTo>
                  <a:close/>
                </a:path>
                <a:path w="607059" h="321310">
                  <a:moveTo>
                    <a:pt x="553434" y="237188"/>
                  </a:moveTo>
                  <a:lnTo>
                    <a:pt x="516378" y="252912"/>
                  </a:lnTo>
                  <a:lnTo>
                    <a:pt x="509650" y="268224"/>
                  </a:lnTo>
                  <a:lnTo>
                    <a:pt x="509904" y="276225"/>
                  </a:lnTo>
                  <a:lnTo>
                    <a:pt x="513517" y="284226"/>
                  </a:lnTo>
                  <a:lnTo>
                    <a:pt x="516890" y="291846"/>
                  </a:lnTo>
                  <a:lnTo>
                    <a:pt x="522604" y="297307"/>
                  </a:lnTo>
                  <a:lnTo>
                    <a:pt x="530478" y="300228"/>
                  </a:lnTo>
                  <a:lnTo>
                    <a:pt x="540865" y="303228"/>
                  </a:lnTo>
                  <a:lnTo>
                    <a:pt x="550513" y="304038"/>
                  </a:lnTo>
                  <a:lnTo>
                    <a:pt x="559446" y="302656"/>
                  </a:lnTo>
                  <a:lnTo>
                    <a:pt x="567690" y="299085"/>
                  </a:lnTo>
                  <a:lnTo>
                    <a:pt x="585847" y="299085"/>
                  </a:lnTo>
                  <a:lnTo>
                    <a:pt x="589054" y="290673"/>
                  </a:lnTo>
                  <a:lnTo>
                    <a:pt x="549386" y="290673"/>
                  </a:lnTo>
                  <a:lnTo>
                    <a:pt x="542671" y="289052"/>
                  </a:lnTo>
                  <a:lnTo>
                    <a:pt x="535102" y="285077"/>
                  </a:lnTo>
                  <a:lnTo>
                    <a:pt x="530510" y="280019"/>
                  </a:lnTo>
                  <a:lnTo>
                    <a:pt x="528919" y="273889"/>
                  </a:lnTo>
                  <a:lnTo>
                    <a:pt x="530351" y="266700"/>
                  </a:lnTo>
                  <a:lnTo>
                    <a:pt x="532638" y="260477"/>
                  </a:lnTo>
                  <a:lnTo>
                    <a:pt x="537464" y="256159"/>
                  </a:lnTo>
                  <a:lnTo>
                    <a:pt x="552196" y="251079"/>
                  </a:lnTo>
                  <a:lnTo>
                    <a:pt x="603577" y="251079"/>
                  </a:lnTo>
                  <a:lnTo>
                    <a:pt x="604322" y="248666"/>
                  </a:lnTo>
                  <a:lnTo>
                    <a:pt x="585089" y="248666"/>
                  </a:lnTo>
                  <a:lnTo>
                    <a:pt x="580771" y="245364"/>
                  </a:lnTo>
                  <a:lnTo>
                    <a:pt x="576833" y="243078"/>
                  </a:lnTo>
                  <a:lnTo>
                    <a:pt x="573024" y="241681"/>
                  </a:lnTo>
                  <a:lnTo>
                    <a:pt x="563026" y="238607"/>
                  </a:lnTo>
                  <a:lnTo>
                    <a:pt x="553434" y="237188"/>
                  </a:lnTo>
                  <a:close/>
                </a:path>
                <a:path w="607059" h="321310">
                  <a:moveTo>
                    <a:pt x="603577" y="251079"/>
                  </a:moveTo>
                  <a:lnTo>
                    <a:pt x="552196" y="251079"/>
                  </a:lnTo>
                  <a:lnTo>
                    <a:pt x="560324" y="251587"/>
                  </a:lnTo>
                  <a:lnTo>
                    <a:pt x="569214" y="254889"/>
                  </a:lnTo>
                  <a:lnTo>
                    <a:pt x="570738" y="255524"/>
                  </a:lnTo>
                  <a:lnTo>
                    <a:pt x="574421" y="257556"/>
                  </a:lnTo>
                  <a:lnTo>
                    <a:pt x="580263" y="261239"/>
                  </a:lnTo>
                  <a:lnTo>
                    <a:pt x="571246" y="285369"/>
                  </a:lnTo>
                  <a:lnTo>
                    <a:pt x="563673" y="288819"/>
                  </a:lnTo>
                  <a:lnTo>
                    <a:pt x="556386" y="290591"/>
                  </a:lnTo>
                  <a:lnTo>
                    <a:pt x="549386" y="290673"/>
                  </a:lnTo>
                  <a:lnTo>
                    <a:pt x="589054" y="290673"/>
                  </a:lnTo>
                  <a:lnTo>
                    <a:pt x="601852" y="256667"/>
                  </a:lnTo>
                  <a:lnTo>
                    <a:pt x="603577" y="251079"/>
                  </a:lnTo>
                  <a:close/>
                </a:path>
                <a:path w="607059" h="321310">
                  <a:moveTo>
                    <a:pt x="477653" y="228473"/>
                  </a:moveTo>
                  <a:lnTo>
                    <a:pt x="460628" y="228473"/>
                  </a:lnTo>
                  <a:lnTo>
                    <a:pt x="471677" y="275971"/>
                  </a:lnTo>
                  <a:lnTo>
                    <a:pt x="493522" y="284226"/>
                  </a:lnTo>
                  <a:lnTo>
                    <a:pt x="477653" y="228473"/>
                  </a:lnTo>
                  <a:close/>
                </a:path>
                <a:path w="607059" h="321310">
                  <a:moveTo>
                    <a:pt x="441198" y="151257"/>
                  </a:moveTo>
                  <a:lnTo>
                    <a:pt x="456819" y="212344"/>
                  </a:lnTo>
                  <a:lnTo>
                    <a:pt x="400812" y="249301"/>
                  </a:lnTo>
                  <a:lnTo>
                    <a:pt x="421640" y="257175"/>
                  </a:lnTo>
                  <a:lnTo>
                    <a:pt x="460628" y="228473"/>
                  </a:lnTo>
                  <a:lnTo>
                    <a:pt x="477653" y="228473"/>
                  </a:lnTo>
                  <a:lnTo>
                    <a:pt x="474725" y="218186"/>
                  </a:lnTo>
                  <a:lnTo>
                    <a:pt x="499095" y="202311"/>
                  </a:lnTo>
                  <a:lnTo>
                    <a:pt x="470916" y="202311"/>
                  </a:lnTo>
                  <a:lnTo>
                    <a:pt x="461899" y="159004"/>
                  </a:lnTo>
                  <a:lnTo>
                    <a:pt x="441198" y="151257"/>
                  </a:lnTo>
                  <a:close/>
                </a:path>
                <a:path w="607059" h="321310">
                  <a:moveTo>
                    <a:pt x="597978" y="213185"/>
                  </a:moveTo>
                  <a:lnTo>
                    <a:pt x="557133" y="213185"/>
                  </a:lnTo>
                  <a:lnTo>
                    <a:pt x="564528" y="214076"/>
                  </a:lnTo>
                  <a:lnTo>
                    <a:pt x="572389" y="216408"/>
                  </a:lnTo>
                  <a:lnTo>
                    <a:pt x="581320" y="221501"/>
                  </a:lnTo>
                  <a:lnTo>
                    <a:pt x="586406" y="228584"/>
                  </a:lnTo>
                  <a:lnTo>
                    <a:pt x="587658" y="237642"/>
                  </a:lnTo>
                  <a:lnTo>
                    <a:pt x="585089" y="248666"/>
                  </a:lnTo>
                  <a:lnTo>
                    <a:pt x="604322" y="248666"/>
                  </a:lnTo>
                  <a:lnTo>
                    <a:pt x="605117" y="246092"/>
                  </a:lnTo>
                  <a:lnTo>
                    <a:pt x="606505" y="236855"/>
                  </a:lnTo>
                  <a:lnTo>
                    <a:pt x="606400" y="233934"/>
                  </a:lnTo>
                  <a:lnTo>
                    <a:pt x="606121" y="228324"/>
                  </a:lnTo>
                  <a:lnTo>
                    <a:pt x="603885" y="221107"/>
                  </a:lnTo>
                  <a:lnTo>
                    <a:pt x="599741" y="214848"/>
                  </a:lnTo>
                  <a:lnTo>
                    <a:pt x="597978" y="213185"/>
                  </a:lnTo>
                  <a:close/>
                </a:path>
                <a:path w="607059" h="321310">
                  <a:moveTo>
                    <a:pt x="366331" y="124952"/>
                  </a:moveTo>
                  <a:lnTo>
                    <a:pt x="330612" y="143224"/>
                  </a:lnTo>
                  <a:lnTo>
                    <a:pt x="314737" y="184848"/>
                  </a:lnTo>
                  <a:lnTo>
                    <a:pt x="315614" y="194897"/>
                  </a:lnTo>
                  <a:lnTo>
                    <a:pt x="337125" y="226383"/>
                  </a:lnTo>
                  <a:lnTo>
                    <a:pt x="373761" y="237363"/>
                  </a:lnTo>
                  <a:lnTo>
                    <a:pt x="379856" y="236855"/>
                  </a:lnTo>
                  <a:lnTo>
                    <a:pt x="385825" y="234950"/>
                  </a:lnTo>
                  <a:lnTo>
                    <a:pt x="384305" y="220392"/>
                  </a:lnTo>
                  <a:lnTo>
                    <a:pt x="370046" y="220392"/>
                  </a:lnTo>
                  <a:lnTo>
                    <a:pt x="362831" y="219592"/>
                  </a:lnTo>
                  <a:lnTo>
                    <a:pt x="333942" y="189992"/>
                  </a:lnTo>
                  <a:lnTo>
                    <a:pt x="333375" y="184658"/>
                  </a:lnTo>
                  <a:lnTo>
                    <a:pt x="334518" y="178054"/>
                  </a:lnTo>
                  <a:lnTo>
                    <a:pt x="337312" y="170688"/>
                  </a:lnTo>
                  <a:lnTo>
                    <a:pt x="376174" y="170688"/>
                  </a:lnTo>
                  <a:lnTo>
                    <a:pt x="342646" y="158115"/>
                  </a:lnTo>
                  <a:lnTo>
                    <a:pt x="345821" y="151257"/>
                  </a:lnTo>
                  <a:lnTo>
                    <a:pt x="351027" y="146304"/>
                  </a:lnTo>
                  <a:lnTo>
                    <a:pt x="358341" y="143224"/>
                  </a:lnTo>
                  <a:lnTo>
                    <a:pt x="365378" y="140208"/>
                  </a:lnTo>
                  <a:lnTo>
                    <a:pt x="405137" y="140208"/>
                  </a:lnTo>
                  <a:lnTo>
                    <a:pt x="402812" y="137810"/>
                  </a:lnTo>
                  <a:lnTo>
                    <a:pt x="394926" y="132371"/>
                  </a:lnTo>
                  <a:lnTo>
                    <a:pt x="385445" y="128016"/>
                  </a:lnTo>
                  <a:lnTo>
                    <a:pt x="375900" y="125442"/>
                  </a:lnTo>
                  <a:lnTo>
                    <a:pt x="366331" y="124952"/>
                  </a:lnTo>
                  <a:close/>
                </a:path>
                <a:path w="607059" h="321310">
                  <a:moveTo>
                    <a:pt x="384048" y="217932"/>
                  </a:moveTo>
                  <a:lnTo>
                    <a:pt x="377118" y="219835"/>
                  </a:lnTo>
                  <a:lnTo>
                    <a:pt x="370046" y="220392"/>
                  </a:lnTo>
                  <a:lnTo>
                    <a:pt x="384305" y="220392"/>
                  </a:lnTo>
                  <a:lnTo>
                    <a:pt x="384048" y="217932"/>
                  </a:lnTo>
                  <a:close/>
                </a:path>
                <a:path w="607059" h="321310">
                  <a:moveTo>
                    <a:pt x="551052" y="196342"/>
                  </a:moveTo>
                  <a:lnTo>
                    <a:pt x="545719" y="196977"/>
                  </a:lnTo>
                  <a:lnTo>
                    <a:pt x="541781" y="198374"/>
                  </a:lnTo>
                  <a:lnTo>
                    <a:pt x="543687" y="215773"/>
                  </a:lnTo>
                  <a:lnTo>
                    <a:pt x="550189" y="213746"/>
                  </a:lnTo>
                  <a:lnTo>
                    <a:pt x="557133" y="213185"/>
                  </a:lnTo>
                  <a:lnTo>
                    <a:pt x="597978" y="213185"/>
                  </a:lnTo>
                  <a:lnTo>
                    <a:pt x="593788" y="209232"/>
                  </a:lnTo>
                  <a:lnTo>
                    <a:pt x="557911" y="196596"/>
                  </a:lnTo>
                  <a:lnTo>
                    <a:pt x="551052" y="196342"/>
                  </a:lnTo>
                  <a:close/>
                </a:path>
                <a:path w="607059" h="321310">
                  <a:moveTo>
                    <a:pt x="297557" y="97027"/>
                  </a:moveTo>
                  <a:lnTo>
                    <a:pt x="252729" y="97027"/>
                  </a:lnTo>
                  <a:lnTo>
                    <a:pt x="295910" y="113411"/>
                  </a:lnTo>
                  <a:lnTo>
                    <a:pt x="264160" y="197739"/>
                  </a:lnTo>
                  <a:lnTo>
                    <a:pt x="281686" y="204343"/>
                  </a:lnTo>
                  <a:lnTo>
                    <a:pt x="319150" y="105156"/>
                  </a:lnTo>
                  <a:lnTo>
                    <a:pt x="297557" y="97027"/>
                  </a:lnTo>
                  <a:close/>
                </a:path>
                <a:path w="607059" h="321310">
                  <a:moveTo>
                    <a:pt x="507619" y="176276"/>
                  </a:moveTo>
                  <a:lnTo>
                    <a:pt x="470916" y="202311"/>
                  </a:lnTo>
                  <a:lnTo>
                    <a:pt x="499095" y="202311"/>
                  </a:lnTo>
                  <a:lnTo>
                    <a:pt x="527557" y="183769"/>
                  </a:lnTo>
                  <a:lnTo>
                    <a:pt x="507619" y="176276"/>
                  </a:lnTo>
                  <a:close/>
                </a:path>
                <a:path w="607059" h="321310">
                  <a:moveTo>
                    <a:pt x="376174" y="170688"/>
                  </a:moveTo>
                  <a:lnTo>
                    <a:pt x="337312" y="170688"/>
                  </a:lnTo>
                  <a:lnTo>
                    <a:pt x="408813" y="197739"/>
                  </a:lnTo>
                  <a:lnTo>
                    <a:pt x="411606" y="193421"/>
                  </a:lnTo>
                  <a:lnTo>
                    <a:pt x="413385" y="189992"/>
                  </a:lnTo>
                  <a:lnTo>
                    <a:pt x="414400" y="187452"/>
                  </a:lnTo>
                  <a:lnTo>
                    <a:pt x="416925" y="178689"/>
                  </a:lnTo>
                  <a:lnTo>
                    <a:pt x="397510" y="178689"/>
                  </a:lnTo>
                  <a:lnTo>
                    <a:pt x="376174" y="170688"/>
                  </a:lnTo>
                  <a:close/>
                </a:path>
                <a:path w="607059" h="321310">
                  <a:moveTo>
                    <a:pt x="240538" y="75564"/>
                  </a:moveTo>
                  <a:lnTo>
                    <a:pt x="203200" y="174752"/>
                  </a:lnTo>
                  <a:lnTo>
                    <a:pt x="220852" y="181483"/>
                  </a:lnTo>
                  <a:lnTo>
                    <a:pt x="252729" y="97027"/>
                  </a:lnTo>
                  <a:lnTo>
                    <a:pt x="297557" y="97027"/>
                  </a:lnTo>
                  <a:lnTo>
                    <a:pt x="240538" y="75564"/>
                  </a:lnTo>
                  <a:close/>
                </a:path>
                <a:path w="607059" h="321310">
                  <a:moveTo>
                    <a:pt x="405137" y="140208"/>
                  </a:moveTo>
                  <a:lnTo>
                    <a:pt x="372872" y="140208"/>
                  </a:lnTo>
                  <a:lnTo>
                    <a:pt x="381285" y="143256"/>
                  </a:lnTo>
                  <a:lnTo>
                    <a:pt x="388620" y="146050"/>
                  </a:lnTo>
                  <a:lnTo>
                    <a:pt x="394207" y="150876"/>
                  </a:lnTo>
                  <a:lnTo>
                    <a:pt x="400303" y="164084"/>
                  </a:lnTo>
                  <a:lnTo>
                    <a:pt x="400303" y="171196"/>
                  </a:lnTo>
                  <a:lnTo>
                    <a:pt x="397510" y="178689"/>
                  </a:lnTo>
                  <a:lnTo>
                    <a:pt x="416925" y="178689"/>
                  </a:lnTo>
                  <a:lnTo>
                    <a:pt x="417143" y="177930"/>
                  </a:lnTo>
                  <a:lnTo>
                    <a:pt x="417956" y="168814"/>
                  </a:lnTo>
                  <a:lnTo>
                    <a:pt x="416865" y="160127"/>
                  </a:lnTo>
                  <a:lnTo>
                    <a:pt x="413870" y="151856"/>
                  </a:lnTo>
                  <a:lnTo>
                    <a:pt x="409126" y="144321"/>
                  </a:lnTo>
                  <a:lnTo>
                    <a:pt x="405137" y="140208"/>
                  </a:lnTo>
                  <a:close/>
                </a:path>
                <a:path w="607059" h="321310">
                  <a:moveTo>
                    <a:pt x="169910" y="50768"/>
                  </a:moveTo>
                  <a:lnTo>
                    <a:pt x="132857" y="67960"/>
                  </a:lnTo>
                  <a:lnTo>
                    <a:pt x="116649" y="110426"/>
                  </a:lnTo>
                  <a:lnTo>
                    <a:pt x="117550" y="120574"/>
                  </a:lnTo>
                  <a:lnTo>
                    <a:pt x="139382" y="151856"/>
                  </a:lnTo>
                  <a:lnTo>
                    <a:pt x="178417" y="161659"/>
                  </a:lnTo>
                  <a:lnTo>
                    <a:pt x="187325" y="160401"/>
                  </a:lnTo>
                  <a:lnTo>
                    <a:pt x="186343" y="145462"/>
                  </a:lnTo>
                  <a:lnTo>
                    <a:pt x="171497" y="145462"/>
                  </a:lnTo>
                  <a:lnTo>
                    <a:pt x="164840" y="144948"/>
                  </a:lnTo>
                  <a:lnTo>
                    <a:pt x="136284" y="118272"/>
                  </a:lnTo>
                  <a:lnTo>
                    <a:pt x="136038" y="110426"/>
                  </a:lnTo>
                  <a:lnTo>
                    <a:pt x="136995" y="103516"/>
                  </a:lnTo>
                  <a:lnTo>
                    <a:pt x="158369" y="70993"/>
                  </a:lnTo>
                  <a:lnTo>
                    <a:pt x="171132" y="67071"/>
                  </a:lnTo>
                  <a:lnTo>
                    <a:pt x="210573" y="67071"/>
                  </a:lnTo>
                  <a:lnTo>
                    <a:pt x="208025" y="64897"/>
                  </a:lnTo>
                  <a:lnTo>
                    <a:pt x="202946" y="60451"/>
                  </a:lnTo>
                  <a:lnTo>
                    <a:pt x="197739" y="57276"/>
                  </a:lnTo>
                  <a:lnTo>
                    <a:pt x="192404" y="55245"/>
                  </a:lnTo>
                  <a:lnTo>
                    <a:pt x="180877" y="51887"/>
                  </a:lnTo>
                  <a:lnTo>
                    <a:pt x="169910" y="50768"/>
                  </a:lnTo>
                  <a:close/>
                </a:path>
                <a:path w="607059" h="321310">
                  <a:moveTo>
                    <a:pt x="5842" y="126238"/>
                  </a:moveTo>
                  <a:lnTo>
                    <a:pt x="0" y="141986"/>
                  </a:lnTo>
                  <a:lnTo>
                    <a:pt x="6760" y="144085"/>
                  </a:lnTo>
                  <a:lnTo>
                    <a:pt x="13509" y="145256"/>
                  </a:lnTo>
                  <a:lnTo>
                    <a:pt x="20234" y="145522"/>
                  </a:lnTo>
                  <a:lnTo>
                    <a:pt x="26924" y="144907"/>
                  </a:lnTo>
                  <a:lnTo>
                    <a:pt x="35814" y="143383"/>
                  </a:lnTo>
                  <a:lnTo>
                    <a:pt x="42545" y="139954"/>
                  </a:lnTo>
                  <a:lnTo>
                    <a:pt x="51342" y="129667"/>
                  </a:lnTo>
                  <a:lnTo>
                    <a:pt x="20066" y="129667"/>
                  </a:lnTo>
                  <a:lnTo>
                    <a:pt x="13080" y="128905"/>
                  </a:lnTo>
                  <a:lnTo>
                    <a:pt x="5842" y="126238"/>
                  </a:lnTo>
                  <a:close/>
                </a:path>
                <a:path w="607059" h="321310">
                  <a:moveTo>
                    <a:pt x="186181" y="143002"/>
                  </a:moveTo>
                  <a:lnTo>
                    <a:pt x="178607" y="144809"/>
                  </a:lnTo>
                  <a:lnTo>
                    <a:pt x="171497" y="145462"/>
                  </a:lnTo>
                  <a:lnTo>
                    <a:pt x="186343" y="145462"/>
                  </a:lnTo>
                  <a:lnTo>
                    <a:pt x="186181" y="143002"/>
                  </a:lnTo>
                  <a:close/>
                </a:path>
                <a:path w="607059" h="321310">
                  <a:moveTo>
                    <a:pt x="41528" y="0"/>
                  </a:moveTo>
                  <a:lnTo>
                    <a:pt x="42472" y="94234"/>
                  </a:lnTo>
                  <a:lnTo>
                    <a:pt x="42545" y="107061"/>
                  </a:lnTo>
                  <a:lnTo>
                    <a:pt x="41528" y="112776"/>
                  </a:lnTo>
                  <a:lnTo>
                    <a:pt x="39370" y="118618"/>
                  </a:lnTo>
                  <a:lnTo>
                    <a:pt x="37465" y="123571"/>
                  </a:lnTo>
                  <a:lnTo>
                    <a:pt x="33274" y="126746"/>
                  </a:lnTo>
                  <a:lnTo>
                    <a:pt x="26670" y="128143"/>
                  </a:lnTo>
                  <a:lnTo>
                    <a:pt x="20066" y="129667"/>
                  </a:lnTo>
                  <a:lnTo>
                    <a:pt x="51342" y="129667"/>
                  </a:lnTo>
                  <a:lnTo>
                    <a:pt x="81572" y="94234"/>
                  </a:lnTo>
                  <a:lnTo>
                    <a:pt x="59690" y="94234"/>
                  </a:lnTo>
                  <a:lnTo>
                    <a:pt x="59563" y="6731"/>
                  </a:lnTo>
                  <a:lnTo>
                    <a:pt x="41528" y="0"/>
                  </a:lnTo>
                  <a:close/>
                </a:path>
                <a:path w="607059" h="321310">
                  <a:moveTo>
                    <a:pt x="114935" y="27686"/>
                  </a:moveTo>
                  <a:lnTo>
                    <a:pt x="59690" y="94234"/>
                  </a:lnTo>
                  <a:lnTo>
                    <a:pt x="81572" y="94234"/>
                  </a:lnTo>
                  <a:lnTo>
                    <a:pt x="132715" y="34289"/>
                  </a:lnTo>
                  <a:lnTo>
                    <a:pt x="114935" y="27686"/>
                  </a:lnTo>
                  <a:close/>
                </a:path>
                <a:path w="607059" h="321310">
                  <a:moveTo>
                    <a:pt x="210573" y="67071"/>
                  </a:moveTo>
                  <a:lnTo>
                    <a:pt x="171132" y="67071"/>
                  </a:lnTo>
                  <a:lnTo>
                    <a:pt x="177942" y="67438"/>
                  </a:lnTo>
                  <a:lnTo>
                    <a:pt x="185039" y="69342"/>
                  </a:lnTo>
                  <a:lnTo>
                    <a:pt x="205104" y="85598"/>
                  </a:lnTo>
                  <a:lnTo>
                    <a:pt x="218313" y="76454"/>
                  </a:lnTo>
                  <a:lnTo>
                    <a:pt x="216535" y="73279"/>
                  </a:lnTo>
                  <a:lnTo>
                    <a:pt x="213232" y="69342"/>
                  </a:lnTo>
                  <a:lnTo>
                    <a:pt x="210573" y="67071"/>
                  </a:lnTo>
                  <a:close/>
                </a:path>
              </a:pathLst>
            </a:custGeom>
            <a:solidFill>
              <a:srgbClr val="FFFFFF"/>
            </a:solidFill>
          </p:spPr>
          <p:txBody>
            <a:bodyPr wrap="square" lIns="0" tIns="0" rIns="0" bIns="0" rtlCol="0"/>
            <a:lstStyle/>
            <a:p>
              <a:endParaRPr/>
            </a:p>
          </p:txBody>
        </p:sp>
        <p:pic>
          <p:nvPicPr>
            <p:cNvPr id="42" name="object 42"/>
            <p:cNvPicPr/>
            <p:nvPr/>
          </p:nvPicPr>
          <p:blipFill>
            <a:blip r:embed="rId5" cstate="print"/>
            <a:stretch>
              <a:fillRect/>
            </a:stretch>
          </p:blipFill>
          <p:spPr>
            <a:xfrm>
              <a:off x="7316724" y="3535679"/>
              <a:ext cx="666750" cy="610362"/>
            </a:xfrm>
            <a:prstGeom prst="rect">
              <a:avLst/>
            </a:prstGeom>
          </p:spPr>
        </p:pic>
        <p:pic>
          <p:nvPicPr>
            <p:cNvPr id="43" name="object 43"/>
            <p:cNvPicPr/>
            <p:nvPr/>
          </p:nvPicPr>
          <p:blipFill>
            <a:blip r:embed="rId6" cstate="print"/>
            <a:stretch>
              <a:fillRect/>
            </a:stretch>
          </p:blipFill>
          <p:spPr>
            <a:xfrm>
              <a:off x="7525385" y="3745356"/>
              <a:ext cx="181483" cy="99568"/>
            </a:xfrm>
            <a:prstGeom prst="rect">
              <a:avLst/>
            </a:prstGeom>
          </p:spPr>
        </p:pic>
        <p:pic>
          <p:nvPicPr>
            <p:cNvPr id="44" name="object 44"/>
            <p:cNvPicPr/>
            <p:nvPr/>
          </p:nvPicPr>
          <p:blipFill>
            <a:blip r:embed="rId7" cstate="print"/>
            <a:stretch>
              <a:fillRect/>
            </a:stretch>
          </p:blipFill>
          <p:spPr>
            <a:xfrm>
              <a:off x="6524243" y="3497579"/>
              <a:ext cx="1430274" cy="898398"/>
            </a:xfrm>
            <a:prstGeom prst="rect">
              <a:avLst/>
            </a:prstGeom>
          </p:spPr>
        </p:pic>
        <p:sp>
          <p:nvSpPr>
            <p:cNvPr id="45" name="object 45"/>
            <p:cNvSpPr/>
            <p:nvPr/>
          </p:nvSpPr>
          <p:spPr>
            <a:xfrm>
              <a:off x="6705854" y="3685158"/>
              <a:ext cx="1033780" cy="471805"/>
            </a:xfrm>
            <a:custGeom>
              <a:avLst/>
              <a:gdLst/>
              <a:ahLst/>
              <a:cxnLst/>
              <a:rect l="l" t="t" r="r" b="b"/>
              <a:pathLst>
                <a:path w="1033779" h="471804">
                  <a:moveTo>
                    <a:pt x="718169" y="257524"/>
                  </a:moveTo>
                  <a:lnTo>
                    <a:pt x="684339" y="275526"/>
                  </a:lnTo>
                  <a:lnTo>
                    <a:pt x="668364" y="317380"/>
                  </a:lnTo>
                  <a:lnTo>
                    <a:pt x="668371" y="318980"/>
                  </a:lnTo>
                  <a:lnTo>
                    <a:pt x="689141" y="359138"/>
                  </a:lnTo>
                  <a:lnTo>
                    <a:pt x="718391" y="367268"/>
                  </a:lnTo>
                  <a:lnTo>
                    <a:pt x="727616" y="365853"/>
                  </a:lnTo>
                  <a:lnTo>
                    <a:pt x="736473" y="362331"/>
                  </a:lnTo>
                  <a:lnTo>
                    <a:pt x="744694" y="356808"/>
                  </a:lnTo>
                  <a:lnTo>
                    <a:pt x="748804" y="352552"/>
                  </a:lnTo>
                  <a:lnTo>
                    <a:pt x="712597" y="352552"/>
                  </a:lnTo>
                  <a:lnTo>
                    <a:pt x="704215" y="349377"/>
                  </a:lnTo>
                  <a:lnTo>
                    <a:pt x="693501" y="342689"/>
                  </a:lnTo>
                  <a:lnTo>
                    <a:pt x="687847" y="332549"/>
                  </a:lnTo>
                  <a:lnTo>
                    <a:pt x="687266" y="318980"/>
                  </a:lnTo>
                  <a:lnTo>
                    <a:pt x="691769" y="302006"/>
                  </a:lnTo>
                  <a:lnTo>
                    <a:pt x="723900" y="272161"/>
                  </a:lnTo>
                  <a:lnTo>
                    <a:pt x="755924" y="272161"/>
                  </a:lnTo>
                  <a:lnTo>
                    <a:pt x="755253" y="271367"/>
                  </a:lnTo>
                  <a:lnTo>
                    <a:pt x="747357" y="265481"/>
                  </a:lnTo>
                  <a:lnTo>
                    <a:pt x="737616" y="260858"/>
                  </a:lnTo>
                  <a:lnTo>
                    <a:pt x="727755" y="258119"/>
                  </a:lnTo>
                  <a:lnTo>
                    <a:pt x="718169" y="257524"/>
                  </a:lnTo>
                  <a:close/>
                </a:path>
                <a:path w="1033779" h="471804">
                  <a:moveTo>
                    <a:pt x="755924" y="272161"/>
                  </a:moveTo>
                  <a:lnTo>
                    <a:pt x="723900" y="272161"/>
                  </a:lnTo>
                  <a:lnTo>
                    <a:pt x="732281" y="275209"/>
                  </a:lnTo>
                  <a:lnTo>
                    <a:pt x="742850" y="281850"/>
                  </a:lnTo>
                  <a:lnTo>
                    <a:pt x="748442" y="291861"/>
                  </a:lnTo>
                  <a:lnTo>
                    <a:pt x="749034" y="305230"/>
                  </a:lnTo>
                  <a:lnTo>
                    <a:pt x="744601" y="321945"/>
                  </a:lnTo>
                  <a:lnTo>
                    <a:pt x="720217" y="351536"/>
                  </a:lnTo>
                  <a:lnTo>
                    <a:pt x="712597" y="352552"/>
                  </a:lnTo>
                  <a:lnTo>
                    <a:pt x="748804" y="352552"/>
                  </a:lnTo>
                  <a:lnTo>
                    <a:pt x="766645" y="317380"/>
                  </a:lnTo>
                  <a:lnTo>
                    <a:pt x="768179" y="306738"/>
                  </a:lnTo>
                  <a:lnTo>
                    <a:pt x="768159" y="305230"/>
                  </a:lnTo>
                  <a:lnTo>
                    <a:pt x="767840" y="296425"/>
                  </a:lnTo>
                  <a:lnTo>
                    <a:pt x="765555" y="287020"/>
                  </a:lnTo>
                  <a:lnTo>
                    <a:pt x="761315" y="278538"/>
                  </a:lnTo>
                  <a:lnTo>
                    <a:pt x="755924" y="272161"/>
                  </a:lnTo>
                  <a:close/>
                </a:path>
                <a:path w="1033779" h="471804">
                  <a:moveTo>
                    <a:pt x="634499" y="269621"/>
                  </a:moveTo>
                  <a:lnTo>
                    <a:pt x="590042" y="269621"/>
                  </a:lnTo>
                  <a:lnTo>
                    <a:pt x="635762" y="286766"/>
                  </a:lnTo>
                  <a:lnTo>
                    <a:pt x="618871" y="331470"/>
                  </a:lnTo>
                  <a:lnTo>
                    <a:pt x="636524" y="338201"/>
                  </a:lnTo>
                  <a:lnTo>
                    <a:pt x="661384" y="272161"/>
                  </a:lnTo>
                  <a:lnTo>
                    <a:pt x="641223" y="272161"/>
                  </a:lnTo>
                  <a:lnTo>
                    <a:pt x="634499" y="269621"/>
                  </a:lnTo>
                  <a:close/>
                </a:path>
                <a:path w="1033779" h="471804">
                  <a:moveTo>
                    <a:pt x="592836" y="208407"/>
                  </a:moveTo>
                  <a:lnTo>
                    <a:pt x="555498" y="307594"/>
                  </a:lnTo>
                  <a:lnTo>
                    <a:pt x="573151" y="314325"/>
                  </a:lnTo>
                  <a:lnTo>
                    <a:pt x="590042" y="269621"/>
                  </a:lnTo>
                  <a:lnTo>
                    <a:pt x="634499" y="269621"/>
                  </a:lnTo>
                  <a:lnTo>
                    <a:pt x="595502" y="254889"/>
                  </a:lnTo>
                  <a:lnTo>
                    <a:pt x="610616" y="215138"/>
                  </a:lnTo>
                  <a:lnTo>
                    <a:pt x="592836" y="208407"/>
                  </a:lnTo>
                  <a:close/>
                </a:path>
                <a:path w="1033779" h="471804">
                  <a:moveTo>
                    <a:pt x="448818" y="154178"/>
                  </a:moveTo>
                  <a:lnTo>
                    <a:pt x="411479" y="253365"/>
                  </a:lnTo>
                  <a:lnTo>
                    <a:pt x="530225" y="298069"/>
                  </a:lnTo>
                  <a:lnTo>
                    <a:pt x="537922" y="277622"/>
                  </a:lnTo>
                  <a:lnTo>
                    <a:pt x="518922" y="277622"/>
                  </a:lnTo>
                  <a:lnTo>
                    <a:pt x="484504" y="264668"/>
                  </a:lnTo>
                  <a:lnTo>
                    <a:pt x="486896" y="258318"/>
                  </a:lnTo>
                  <a:lnTo>
                    <a:pt x="467868" y="258318"/>
                  </a:lnTo>
                  <a:lnTo>
                    <a:pt x="433450" y="245364"/>
                  </a:lnTo>
                  <a:lnTo>
                    <a:pt x="465454" y="160401"/>
                  </a:lnTo>
                  <a:lnTo>
                    <a:pt x="448818" y="154178"/>
                  </a:lnTo>
                  <a:close/>
                </a:path>
                <a:path w="1033779" h="471804">
                  <a:moveTo>
                    <a:pt x="550926" y="192659"/>
                  </a:moveTo>
                  <a:lnTo>
                    <a:pt x="518922" y="277622"/>
                  </a:lnTo>
                  <a:lnTo>
                    <a:pt x="537922" y="277622"/>
                  </a:lnTo>
                  <a:lnTo>
                    <a:pt x="567563" y="198882"/>
                  </a:lnTo>
                  <a:lnTo>
                    <a:pt x="550926" y="192659"/>
                  </a:lnTo>
                  <a:close/>
                </a:path>
                <a:path w="1033779" h="471804">
                  <a:moveTo>
                    <a:pt x="656209" y="232283"/>
                  </a:moveTo>
                  <a:lnTo>
                    <a:pt x="641223" y="272161"/>
                  </a:lnTo>
                  <a:lnTo>
                    <a:pt x="661384" y="272161"/>
                  </a:lnTo>
                  <a:lnTo>
                    <a:pt x="673862" y="239014"/>
                  </a:lnTo>
                  <a:lnTo>
                    <a:pt x="656209" y="232283"/>
                  </a:lnTo>
                  <a:close/>
                </a:path>
                <a:path w="1033779" h="471804">
                  <a:moveTo>
                    <a:pt x="499872" y="173355"/>
                  </a:moveTo>
                  <a:lnTo>
                    <a:pt x="467868" y="258318"/>
                  </a:lnTo>
                  <a:lnTo>
                    <a:pt x="486896" y="258318"/>
                  </a:lnTo>
                  <a:lnTo>
                    <a:pt x="516509" y="179705"/>
                  </a:lnTo>
                  <a:lnTo>
                    <a:pt x="499872" y="173355"/>
                  </a:lnTo>
                  <a:close/>
                </a:path>
                <a:path w="1033779" h="471804">
                  <a:moveTo>
                    <a:pt x="366379" y="125063"/>
                  </a:moveTo>
                  <a:lnTo>
                    <a:pt x="330660" y="143287"/>
                  </a:lnTo>
                  <a:lnTo>
                    <a:pt x="314785" y="184959"/>
                  </a:lnTo>
                  <a:lnTo>
                    <a:pt x="315632" y="195022"/>
                  </a:lnTo>
                  <a:lnTo>
                    <a:pt x="337143" y="226510"/>
                  </a:lnTo>
                  <a:lnTo>
                    <a:pt x="373888" y="237490"/>
                  </a:lnTo>
                  <a:lnTo>
                    <a:pt x="379856" y="236982"/>
                  </a:lnTo>
                  <a:lnTo>
                    <a:pt x="385825" y="235077"/>
                  </a:lnTo>
                  <a:lnTo>
                    <a:pt x="384305" y="220519"/>
                  </a:lnTo>
                  <a:lnTo>
                    <a:pt x="370046" y="220519"/>
                  </a:lnTo>
                  <a:lnTo>
                    <a:pt x="362831" y="219719"/>
                  </a:lnTo>
                  <a:lnTo>
                    <a:pt x="333955" y="190119"/>
                  </a:lnTo>
                  <a:lnTo>
                    <a:pt x="333501" y="184785"/>
                  </a:lnTo>
                  <a:lnTo>
                    <a:pt x="334518" y="178181"/>
                  </a:lnTo>
                  <a:lnTo>
                    <a:pt x="337312" y="170815"/>
                  </a:lnTo>
                  <a:lnTo>
                    <a:pt x="376223" y="170815"/>
                  </a:lnTo>
                  <a:lnTo>
                    <a:pt x="342773" y="158242"/>
                  </a:lnTo>
                  <a:lnTo>
                    <a:pt x="345948" y="151384"/>
                  </a:lnTo>
                  <a:lnTo>
                    <a:pt x="351154" y="146431"/>
                  </a:lnTo>
                  <a:lnTo>
                    <a:pt x="365505" y="140335"/>
                  </a:lnTo>
                  <a:lnTo>
                    <a:pt x="372872" y="140208"/>
                  </a:lnTo>
                  <a:lnTo>
                    <a:pt x="405074" y="140208"/>
                  </a:lnTo>
                  <a:lnTo>
                    <a:pt x="402859" y="137922"/>
                  </a:lnTo>
                  <a:lnTo>
                    <a:pt x="394944" y="132445"/>
                  </a:lnTo>
                  <a:lnTo>
                    <a:pt x="385445" y="128016"/>
                  </a:lnTo>
                  <a:lnTo>
                    <a:pt x="375918" y="125515"/>
                  </a:lnTo>
                  <a:lnTo>
                    <a:pt x="366379" y="125063"/>
                  </a:lnTo>
                  <a:close/>
                </a:path>
                <a:path w="1033779" h="471804">
                  <a:moveTo>
                    <a:pt x="384048" y="218059"/>
                  </a:moveTo>
                  <a:lnTo>
                    <a:pt x="377118" y="219962"/>
                  </a:lnTo>
                  <a:lnTo>
                    <a:pt x="370046" y="220519"/>
                  </a:lnTo>
                  <a:lnTo>
                    <a:pt x="384305" y="220519"/>
                  </a:lnTo>
                  <a:lnTo>
                    <a:pt x="384048" y="218059"/>
                  </a:lnTo>
                  <a:close/>
                </a:path>
                <a:path w="1033779" h="471804">
                  <a:moveTo>
                    <a:pt x="297592" y="97155"/>
                  </a:moveTo>
                  <a:lnTo>
                    <a:pt x="252729" y="97155"/>
                  </a:lnTo>
                  <a:lnTo>
                    <a:pt x="296037" y="113538"/>
                  </a:lnTo>
                  <a:lnTo>
                    <a:pt x="264160" y="197866"/>
                  </a:lnTo>
                  <a:lnTo>
                    <a:pt x="281813" y="204470"/>
                  </a:lnTo>
                  <a:lnTo>
                    <a:pt x="319150" y="105283"/>
                  </a:lnTo>
                  <a:lnTo>
                    <a:pt x="297592" y="97155"/>
                  </a:lnTo>
                  <a:close/>
                </a:path>
                <a:path w="1033779" h="471804">
                  <a:moveTo>
                    <a:pt x="376223" y="170815"/>
                  </a:moveTo>
                  <a:lnTo>
                    <a:pt x="337312" y="170815"/>
                  </a:lnTo>
                  <a:lnTo>
                    <a:pt x="408813" y="197739"/>
                  </a:lnTo>
                  <a:lnTo>
                    <a:pt x="411606" y="193548"/>
                  </a:lnTo>
                  <a:lnTo>
                    <a:pt x="413512" y="190119"/>
                  </a:lnTo>
                  <a:lnTo>
                    <a:pt x="414527" y="187579"/>
                  </a:lnTo>
                  <a:lnTo>
                    <a:pt x="417000" y="178816"/>
                  </a:lnTo>
                  <a:lnTo>
                    <a:pt x="397510" y="178816"/>
                  </a:lnTo>
                  <a:lnTo>
                    <a:pt x="376223" y="170815"/>
                  </a:lnTo>
                  <a:close/>
                </a:path>
                <a:path w="1033779" h="471804">
                  <a:moveTo>
                    <a:pt x="240665" y="75692"/>
                  </a:moveTo>
                  <a:lnTo>
                    <a:pt x="203200" y="174879"/>
                  </a:lnTo>
                  <a:lnTo>
                    <a:pt x="220979" y="181610"/>
                  </a:lnTo>
                  <a:lnTo>
                    <a:pt x="252729" y="97155"/>
                  </a:lnTo>
                  <a:lnTo>
                    <a:pt x="297592" y="97155"/>
                  </a:lnTo>
                  <a:lnTo>
                    <a:pt x="240665" y="75692"/>
                  </a:lnTo>
                  <a:close/>
                </a:path>
                <a:path w="1033779" h="471804">
                  <a:moveTo>
                    <a:pt x="405074" y="140208"/>
                  </a:moveTo>
                  <a:lnTo>
                    <a:pt x="372872" y="140208"/>
                  </a:lnTo>
                  <a:lnTo>
                    <a:pt x="388747" y="146177"/>
                  </a:lnTo>
                  <a:lnTo>
                    <a:pt x="394335" y="151003"/>
                  </a:lnTo>
                  <a:lnTo>
                    <a:pt x="397255" y="157607"/>
                  </a:lnTo>
                  <a:lnTo>
                    <a:pt x="400303" y="164211"/>
                  </a:lnTo>
                  <a:lnTo>
                    <a:pt x="400430" y="171323"/>
                  </a:lnTo>
                  <a:lnTo>
                    <a:pt x="397510" y="178816"/>
                  </a:lnTo>
                  <a:lnTo>
                    <a:pt x="417000" y="178816"/>
                  </a:lnTo>
                  <a:lnTo>
                    <a:pt x="417214" y="178057"/>
                  </a:lnTo>
                  <a:lnTo>
                    <a:pt x="418020" y="168941"/>
                  </a:lnTo>
                  <a:lnTo>
                    <a:pt x="416921" y="160254"/>
                  </a:lnTo>
                  <a:lnTo>
                    <a:pt x="413893" y="152019"/>
                  </a:lnTo>
                  <a:lnTo>
                    <a:pt x="409180" y="144446"/>
                  </a:lnTo>
                  <a:lnTo>
                    <a:pt x="405074" y="140208"/>
                  </a:lnTo>
                  <a:close/>
                </a:path>
                <a:path w="1033779" h="471804">
                  <a:moveTo>
                    <a:pt x="169957" y="50895"/>
                  </a:moveTo>
                  <a:lnTo>
                    <a:pt x="132905" y="68040"/>
                  </a:lnTo>
                  <a:lnTo>
                    <a:pt x="116697" y="110505"/>
                  </a:lnTo>
                  <a:lnTo>
                    <a:pt x="117568" y="120683"/>
                  </a:lnTo>
                  <a:lnTo>
                    <a:pt x="139507" y="151965"/>
                  </a:lnTo>
                  <a:lnTo>
                    <a:pt x="178544" y="161768"/>
                  </a:lnTo>
                  <a:lnTo>
                    <a:pt x="187451" y="160528"/>
                  </a:lnTo>
                  <a:lnTo>
                    <a:pt x="186361" y="145589"/>
                  </a:lnTo>
                  <a:lnTo>
                    <a:pt x="171513" y="145589"/>
                  </a:lnTo>
                  <a:lnTo>
                    <a:pt x="164893" y="145075"/>
                  </a:lnTo>
                  <a:lnTo>
                    <a:pt x="136340" y="118292"/>
                  </a:lnTo>
                  <a:lnTo>
                    <a:pt x="136101" y="110505"/>
                  </a:lnTo>
                  <a:lnTo>
                    <a:pt x="137066" y="103624"/>
                  </a:lnTo>
                  <a:lnTo>
                    <a:pt x="158369" y="70993"/>
                  </a:lnTo>
                  <a:lnTo>
                    <a:pt x="171180" y="67183"/>
                  </a:lnTo>
                  <a:lnTo>
                    <a:pt x="210620" y="67183"/>
                  </a:lnTo>
                  <a:lnTo>
                    <a:pt x="203073" y="60579"/>
                  </a:lnTo>
                  <a:lnTo>
                    <a:pt x="197866" y="57404"/>
                  </a:lnTo>
                  <a:lnTo>
                    <a:pt x="192404" y="55372"/>
                  </a:lnTo>
                  <a:lnTo>
                    <a:pt x="180931" y="52014"/>
                  </a:lnTo>
                  <a:lnTo>
                    <a:pt x="169957" y="50895"/>
                  </a:lnTo>
                  <a:close/>
                </a:path>
                <a:path w="1033779" h="471804">
                  <a:moveTo>
                    <a:pt x="5969" y="126365"/>
                  </a:moveTo>
                  <a:lnTo>
                    <a:pt x="0" y="142113"/>
                  </a:lnTo>
                  <a:lnTo>
                    <a:pt x="6760" y="144212"/>
                  </a:lnTo>
                  <a:lnTo>
                    <a:pt x="13509" y="145383"/>
                  </a:lnTo>
                  <a:lnTo>
                    <a:pt x="20234" y="145649"/>
                  </a:lnTo>
                  <a:lnTo>
                    <a:pt x="26924" y="145034"/>
                  </a:lnTo>
                  <a:lnTo>
                    <a:pt x="35814" y="143510"/>
                  </a:lnTo>
                  <a:lnTo>
                    <a:pt x="42545" y="140081"/>
                  </a:lnTo>
                  <a:lnTo>
                    <a:pt x="47244" y="134747"/>
                  </a:lnTo>
                  <a:lnTo>
                    <a:pt x="51578" y="129667"/>
                  </a:lnTo>
                  <a:lnTo>
                    <a:pt x="20066" y="129667"/>
                  </a:lnTo>
                  <a:lnTo>
                    <a:pt x="13207" y="129032"/>
                  </a:lnTo>
                  <a:lnTo>
                    <a:pt x="5969" y="126365"/>
                  </a:lnTo>
                  <a:close/>
                </a:path>
                <a:path w="1033779" h="471804">
                  <a:moveTo>
                    <a:pt x="186181" y="143129"/>
                  </a:moveTo>
                  <a:lnTo>
                    <a:pt x="178609" y="144936"/>
                  </a:lnTo>
                  <a:lnTo>
                    <a:pt x="171513" y="145589"/>
                  </a:lnTo>
                  <a:lnTo>
                    <a:pt x="186361" y="145589"/>
                  </a:lnTo>
                  <a:lnTo>
                    <a:pt x="186181" y="143129"/>
                  </a:lnTo>
                  <a:close/>
                </a:path>
                <a:path w="1033779" h="471804">
                  <a:moveTo>
                    <a:pt x="41528" y="0"/>
                  </a:moveTo>
                  <a:lnTo>
                    <a:pt x="42545" y="101600"/>
                  </a:lnTo>
                  <a:lnTo>
                    <a:pt x="42672" y="107188"/>
                  </a:lnTo>
                  <a:lnTo>
                    <a:pt x="41528" y="112903"/>
                  </a:lnTo>
                  <a:lnTo>
                    <a:pt x="39370" y="118745"/>
                  </a:lnTo>
                  <a:lnTo>
                    <a:pt x="37465" y="123698"/>
                  </a:lnTo>
                  <a:lnTo>
                    <a:pt x="33274" y="126873"/>
                  </a:lnTo>
                  <a:lnTo>
                    <a:pt x="20066" y="129667"/>
                  </a:lnTo>
                  <a:lnTo>
                    <a:pt x="51578" y="129667"/>
                  </a:lnTo>
                  <a:lnTo>
                    <a:pt x="81699" y="94361"/>
                  </a:lnTo>
                  <a:lnTo>
                    <a:pt x="59817" y="94361"/>
                  </a:lnTo>
                  <a:lnTo>
                    <a:pt x="59690" y="6858"/>
                  </a:lnTo>
                  <a:lnTo>
                    <a:pt x="41528" y="0"/>
                  </a:lnTo>
                  <a:close/>
                </a:path>
                <a:path w="1033779" h="471804">
                  <a:moveTo>
                    <a:pt x="115062" y="27686"/>
                  </a:moveTo>
                  <a:lnTo>
                    <a:pt x="59817" y="94361"/>
                  </a:lnTo>
                  <a:lnTo>
                    <a:pt x="81699" y="94361"/>
                  </a:lnTo>
                  <a:lnTo>
                    <a:pt x="132842" y="34417"/>
                  </a:lnTo>
                  <a:lnTo>
                    <a:pt x="115062" y="27686"/>
                  </a:lnTo>
                  <a:close/>
                </a:path>
                <a:path w="1033779" h="471804">
                  <a:moveTo>
                    <a:pt x="210620" y="67183"/>
                  </a:moveTo>
                  <a:lnTo>
                    <a:pt x="171180" y="67183"/>
                  </a:lnTo>
                  <a:lnTo>
                    <a:pt x="177996" y="67564"/>
                  </a:lnTo>
                  <a:lnTo>
                    <a:pt x="185039" y="69469"/>
                  </a:lnTo>
                  <a:lnTo>
                    <a:pt x="189484" y="71120"/>
                  </a:lnTo>
                  <a:lnTo>
                    <a:pt x="193675" y="73660"/>
                  </a:lnTo>
                  <a:lnTo>
                    <a:pt x="197357" y="76835"/>
                  </a:lnTo>
                  <a:lnTo>
                    <a:pt x="201168" y="80010"/>
                  </a:lnTo>
                  <a:lnTo>
                    <a:pt x="203707" y="83058"/>
                  </a:lnTo>
                  <a:lnTo>
                    <a:pt x="205231" y="85725"/>
                  </a:lnTo>
                  <a:lnTo>
                    <a:pt x="218313" y="76581"/>
                  </a:lnTo>
                  <a:lnTo>
                    <a:pt x="216662" y="73406"/>
                  </a:lnTo>
                  <a:lnTo>
                    <a:pt x="213232" y="69469"/>
                  </a:lnTo>
                  <a:lnTo>
                    <a:pt x="210620" y="67183"/>
                  </a:lnTo>
                  <a:close/>
                </a:path>
                <a:path w="1033779" h="471804">
                  <a:moveTo>
                    <a:pt x="823118" y="297021"/>
                  </a:moveTo>
                  <a:lnTo>
                    <a:pt x="786066" y="314213"/>
                  </a:lnTo>
                  <a:lnTo>
                    <a:pt x="769858" y="356679"/>
                  </a:lnTo>
                  <a:lnTo>
                    <a:pt x="770729" y="366827"/>
                  </a:lnTo>
                  <a:lnTo>
                    <a:pt x="792668" y="398109"/>
                  </a:lnTo>
                  <a:lnTo>
                    <a:pt x="831687" y="407912"/>
                  </a:lnTo>
                  <a:lnTo>
                    <a:pt x="840613" y="406654"/>
                  </a:lnTo>
                  <a:lnTo>
                    <a:pt x="839522" y="391715"/>
                  </a:lnTo>
                  <a:lnTo>
                    <a:pt x="824674" y="391715"/>
                  </a:lnTo>
                  <a:lnTo>
                    <a:pt x="818054" y="391201"/>
                  </a:lnTo>
                  <a:lnTo>
                    <a:pt x="789501" y="364525"/>
                  </a:lnTo>
                  <a:lnTo>
                    <a:pt x="789162" y="357409"/>
                  </a:lnTo>
                  <a:lnTo>
                    <a:pt x="790227" y="349769"/>
                  </a:lnTo>
                  <a:lnTo>
                    <a:pt x="811529" y="317246"/>
                  </a:lnTo>
                  <a:lnTo>
                    <a:pt x="824341" y="313324"/>
                  </a:lnTo>
                  <a:lnTo>
                    <a:pt x="863799" y="313324"/>
                  </a:lnTo>
                  <a:lnTo>
                    <a:pt x="856234" y="306705"/>
                  </a:lnTo>
                  <a:lnTo>
                    <a:pt x="850900" y="303530"/>
                  </a:lnTo>
                  <a:lnTo>
                    <a:pt x="845566" y="301498"/>
                  </a:lnTo>
                  <a:lnTo>
                    <a:pt x="834092" y="298140"/>
                  </a:lnTo>
                  <a:lnTo>
                    <a:pt x="823118" y="297021"/>
                  </a:lnTo>
                  <a:close/>
                </a:path>
                <a:path w="1033779" h="471804">
                  <a:moveTo>
                    <a:pt x="839343" y="389255"/>
                  </a:moveTo>
                  <a:lnTo>
                    <a:pt x="831770" y="391062"/>
                  </a:lnTo>
                  <a:lnTo>
                    <a:pt x="824674" y="391715"/>
                  </a:lnTo>
                  <a:lnTo>
                    <a:pt x="839522" y="391715"/>
                  </a:lnTo>
                  <a:lnTo>
                    <a:pt x="839343" y="389255"/>
                  </a:lnTo>
                  <a:close/>
                </a:path>
                <a:path w="1033779" h="471804">
                  <a:moveTo>
                    <a:pt x="863799" y="313324"/>
                  </a:moveTo>
                  <a:lnTo>
                    <a:pt x="824341" y="313324"/>
                  </a:lnTo>
                  <a:lnTo>
                    <a:pt x="831157" y="313691"/>
                  </a:lnTo>
                  <a:lnTo>
                    <a:pt x="838200" y="315595"/>
                  </a:lnTo>
                  <a:lnTo>
                    <a:pt x="842645" y="317246"/>
                  </a:lnTo>
                  <a:lnTo>
                    <a:pt x="846836" y="319786"/>
                  </a:lnTo>
                  <a:lnTo>
                    <a:pt x="850519" y="322961"/>
                  </a:lnTo>
                  <a:lnTo>
                    <a:pt x="854328" y="326136"/>
                  </a:lnTo>
                  <a:lnTo>
                    <a:pt x="856869" y="329184"/>
                  </a:lnTo>
                  <a:lnTo>
                    <a:pt x="858393" y="331851"/>
                  </a:lnTo>
                  <a:lnTo>
                    <a:pt x="871474" y="322707"/>
                  </a:lnTo>
                  <a:lnTo>
                    <a:pt x="869823" y="319532"/>
                  </a:lnTo>
                  <a:lnTo>
                    <a:pt x="866394" y="315595"/>
                  </a:lnTo>
                  <a:lnTo>
                    <a:pt x="863799" y="313324"/>
                  </a:lnTo>
                  <a:close/>
                </a:path>
                <a:path w="1033779" h="471804">
                  <a:moveTo>
                    <a:pt x="979297" y="354076"/>
                  </a:moveTo>
                  <a:lnTo>
                    <a:pt x="941959" y="453263"/>
                  </a:lnTo>
                  <a:lnTo>
                    <a:pt x="979551" y="467487"/>
                  </a:lnTo>
                  <a:lnTo>
                    <a:pt x="989216" y="470463"/>
                  </a:lnTo>
                  <a:lnTo>
                    <a:pt x="998013" y="471773"/>
                  </a:lnTo>
                  <a:lnTo>
                    <a:pt x="1005929" y="471416"/>
                  </a:lnTo>
                  <a:lnTo>
                    <a:pt x="1028034" y="456692"/>
                  </a:lnTo>
                  <a:lnTo>
                    <a:pt x="997839" y="456692"/>
                  </a:lnTo>
                  <a:lnTo>
                    <a:pt x="992124" y="456311"/>
                  </a:lnTo>
                  <a:lnTo>
                    <a:pt x="985520" y="453898"/>
                  </a:lnTo>
                  <a:lnTo>
                    <a:pt x="975995" y="450215"/>
                  </a:lnTo>
                  <a:lnTo>
                    <a:pt x="969137" y="447421"/>
                  </a:lnTo>
                  <a:lnTo>
                    <a:pt x="964946" y="445389"/>
                  </a:lnTo>
                  <a:lnTo>
                    <a:pt x="977773" y="411353"/>
                  </a:lnTo>
                  <a:lnTo>
                    <a:pt x="1018937" y="411353"/>
                  </a:lnTo>
                  <a:lnTo>
                    <a:pt x="1012951" y="407640"/>
                  </a:lnTo>
                  <a:lnTo>
                    <a:pt x="1004189" y="403733"/>
                  </a:lnTo>
                  <a:lnTo>
                    <a:pt x="998854" y="401828"/>
                  </a:lnTo>
                  <a:lnTo>
                    <a:pt x="991870" y="399669"/>
                  </a:lnTo>
                  <a:lnTo>
                    <a:pt x="982979" y="397510"/>
                  </a:lnTo>
                  <a:lnTo>
                    <a:pt x="996823" y="360680"/>
                  </a:lnTo>
                  <a:lnTo>
                    <a:pt x="979297" y="354076"/>
                  </a:lnTo>
                  <a:close/>
                </a:path>
                <a:path w="1033779" h="471804">
                  <a:moveTo>
                    <a:pt x="1018937" y="411353"/>
                  </a:moveTo>
                  <a:lnTo>
                    <a:pt x="977773" y="411353"/>
                  </a:lnTo>
                  <a:lnTo>
                    <a:pt x="986409" y="413385"/>
                  </a:lnTo>
                  <a:lnTo>
                    <a:pt x="993140" y="415417"/>
                  </a:lnTo>
                  <a:lnTo>
                    <a:pt x="998220" y="417322"/>
                  </a:lnTo>
                  <a:lnTo>
                    <a:pt x="1007439" y="422060"/>
                  </a:lnTo>
                  <a:lnTo>
                    <a:pt x="1013015" y="428085"/>
                  </a:lnTo>
                  <a:lnTo>
                    <a:pt x="1014972" y="435395"/>
                  </a:lnTo>
                  <a:lnTo>
                    <a:pt x="1013332" y="443992"/>
                  </a:lnTo>
                  <a:lnTo>
                    <a:pt x="1011047" y="449707"/>
                  </a:lnTo>
                  <a:lnTo>
                    <a:pt x="1007618" y="453390"/>
                  </a:lnTo>
                  <a:lnTo>
                    <a:pt x="997839" y="456692"/>
                  </a:lnTo>
                  <a:lnTo>
                    <a:pt x="1028034" y="456692"/>
                  </a:lnTo>
                  <a:lnTo>
                    <a:pt x="1030859" y="450977"/>
                  </a:lnTo>
                  <a:lnTo>
                    <a:pt x="1033097" y="443216"/>
                  </a:lnTo>
                  <a:lnTo>
                    <a:pt x="1033716" y="435943"/>
                  </a:lnTo>
                  <a:lnTo>
                    <a:pt x="1032716" y="429170"/>
                  </a:lnTo>
                  <a:lnTo>
                    <a:pt x="1030097" y="422910"/>
                  </a:lnTo>
                  <a:lnTo>
                    <a:pt x="1025905" y="417216"/>
                  </a:lnTo>
                  <a:lnTo>
                    <a:pt x="1020190" y="412130"/>
                  </a:lnTo>
                  <a:lnTo>
                    <a:pt x="1018937" y="411353"/>
                  </a:lnTo>
                  <a:close/>
                </a:path>
                <a:path w="1033779" h="471804">
                  <a:moveTo>
                    <a:pt x="886968" y="319278"/>
                  </a:moveTo>
                  <a:lnTo>
                    <a:pt x="881379" y="334137"/>
                  </a:lnTo>
                  <a:lnTo>
                    <a:pt x="909827" y="344805"/>
                  </a:lnTo>
                  <a:lnTo>
                    <a:pt x="878077" y="429260"/>
                  </a:lnTo>
                  <a:lnTo>
                    <a:pt x="895730" y="435864"/>
                  </a:lnTo>
                  <a:lnTo>
                    <a:pt x="927480" y="351409"/>
                  </a:lnTo>
                  <a:lnTo>
                    <a:pt x="959988" y="351409"/>
                  </a:lnTo>
                  <a:lnTo>
                    <a:pt x="961517" y="347345"/>
                  </a:lnTo>
                  <a:lnTo>
                    <a:pt x="886968" y="319278"/>
                  </a:lnTo>
                  <a:close/>
                </a:path>
                <a:path w="1033779" h="471804">
                  <a:moveTo>
                    <a:pt x="959988" y="351409"/>
                  </a:moveTo>
                  <a:lnTo>
                    <a:pt x="927480" y="351409"/>
                  </a:lnTo>
                  <a:lnTo>
                    <a:pt x="955928" y="362204"/>
                  </a:lnTo>
                  <a:lnTo>
                    <a:pt x="959988" y="351409"/>
                  </a:lnTo>
                  <a:close/>
                </a:path>
              </a:pathLst>
            </a:custGeom>
            <a:solidFill>
              <a:srgbClr val="FFFFFF"/>
            </a:solidFill>
          </p:spPr>
          <p:txBody>
            <a:bodyPr wrap="square" lIns="0" tIns="0" rIns="0" bIns="0" rtlCol="0"/>
            <a:lstStyle/>
            <a:p>
              <a:endParaRPr/>
            </a:p>
          </p:txBody>
        </p:sp>
        <p:sp>
          <p:nvSpPr>
            <p:cNvPr id="47" name="object 47"/>
            <p:cNvSpPr/>
            <p:nvPr/>
          </p:nvSpPr>
          <p:spPr>
            <a:xfrm>
              <a:off x="4704587" y="5468111"/>
              <a:ext cx="2999740" cy="333375"/>
            </a:xfrm>
            <a:custGeom>
              <a:avLst/>
              <a:gdLst/>
              <a:ahLst/>
              <a:cxnLst/>
              <a:rect l="l" t="t" r="r" b="b"/>
              <a:pathLst>
                <a:path w="2999740" h="333375">
                  <a:moveTo>
                    <a:pt x="0" y="70103"/>
                  </a:moveTo>
                  <a:lnTo>
                    <a:pt x="0" y="299275"/>
                  </a:lnTo>
                </a:path>
                <a:path w="2999740" h="333375">
                  <a:moveTo>
                    <a:pt x="2936747" y="0"/>
                  </a:moveTo>
                  <a:lnTo>
                    <a:pt x="2999486" y="332752"/>
                  </a:lnTo>
                </a:path>
              </a:pathLst>
            </a:custGeom>
            <a:ln w="9144">
              <a:solidFill>
                <a:srgbClr val="91228E"/>
              </a:solidFill>
            </a:ln>
          </p:spPr>
          <p:txBody>
            <a:bodyPr wrap="square" lIns="0" tIns="0" rIns="0" bIns="0" rtlCol="0"/>
            <a:lstStyle/>
            <a:p>
              <a:endParaRPr/>
            </a:p>
          </p:txBody>
        </p:sp>
        <p:sp>
          <p:nvSpPr>
            <p:cNvPr id="48" name="object 48"/>
            <p:cNvSpPr/>
            <p:nvPr/>
          </p:nvSpPr>
          <p:spPr>
            <a:xfrm>
              <a:off x="855726" y="5767577"/>
              <a:ext cx="1727200" cy="678180"/>
            </a:xfrm>
            <a:custGeom>
              <a:avLst/>
              <a:gdLst/>
              <a:ahLst/>
              <a:cxnLst/>
              <a:rect l="l" t="t" r="r" b="b"/>
              <a:pathLst>
                <a:path w="1727200" h="678179">
                  <a:moveTo>
                    <a:pt x="1613662" y="0"/>
                  </a:moveTo>
                  <a:lnTo>
                    <a:pt x="113030" y="0"/>
                  </a:lnTo>
                  <a:lnTo>
                    <a:pt x="69035" y="8883"/>
                  </a:lnTo>
                  <a:lnTo>
                    <a:pt x="33107" y="33107"/>
                  </a:lnTo>
                  <a:lnTo>
                    <a:pt x="8883" y="69035"/>
                  </a:lnTo>
                  <a:lnTo>
                    <a:pt x="0" y="113030"/>
                  </a:lnTo>
                  <a:lnTo>
                    <a:pt x="0" y="565150"/>
                  </a:lnTo>
                  <a:lnTo>
                    <a:pt x="8883" y="609144"/>
                  </a:lnTo>
                  <a:lnTo>
                    <a:pt x="33107" y="645072"/>
                  </a:lnTo>
                  <a:lnTo>
                    <a:pt x="69035" y="669296"/>
                  </a:lnTo>
                  <a:lnTo>
                    <a:pt x="113030" y="678180"/>
                  </a:lnTo>
                  <a:lnTo>
                    <a:pt x="1613662" y="678180"/>
                  </a:lnTo>
                  <a:lnTo>
                    <a:pt x="1657683" y="669296"/>
                  </a:lnTo>
                  <a:lnTo>
                    <a:pt x="1693608" y="645072"/>
                  </a:lnTo>
                  <a:lnTo>
                    <a:pt x="1717817" y="609144"/>
                  </a:lnTo>
                  <a:lnTo>
                    <a:pt x="1726692" y="565150"/>
                  </a:lnTo>
                  <a:lnTo>
                    <a:pt x="1726692" y="113030"/>
                  </a:lnTo>
                  <a:lnTo>
                    <a:pt x="1717817" y="69035"/>
                  </a:lnTo>
                  <a:lnTo>
                    <a:pt x="1693608" y="33107"/>
                  </a:lnTo>
                  <a:lnTo>
                    <a:pt x="1657683" y="8883"/>
                  </a:lnTo>
                  <a:lnTo>
                    <a:pt x="1613662" y="0"/>
                  </a:lnTo>
                  <a:close/>
                </a:path>
              </a:pathLst>
            </a:custGeom>
            <a:solidFill>
              <a:srgbClr val="EDE4FF"/>
            </a:solidFill>
          </p:spPr>
          <p:txBody>
            <a:bodyPr wrap="square" lIns="0" tIns="0" rIns="0" bIns="0" rtlCol="0"/>
            <a:lstStyle/>
            <a:p>
              <a:endParaRPr/>
            </a:p>
          </p:txBody>
        </p:sp>
        <p:sp>
          <p:nvSpPr>
            <p:cNvPr id="49" name="object 49"/>
            <p:cNvSpPr/>
            <p:nvPr/>
          </p:nvSpPr>
          <p:spPr>
            <a:xfrm>
              <a:off x="855726" y="5767577"/>
              <a:ext cx="1727200" cy="678180"/>
            </a:xfrm>
            <a:custGeom>
              <a:avLst/>
              <a:gdLst/>
              <a:ahLst/>
              <a:cxnLst/>
              <a:rect l="l" t="t" r="r" b="b"/>
              <a:pathLst>
                <a:path w="1727200" h="678179">
                  <a:moveTo>
                    <a:pt x="0" y="113030"/>
                  </a:moveTo>
                  <a:lnTo>
                    <a:pt x="8883" y="69035"/>
                  </a:lnTo>
                  <a:lnTo>
                    <a:pt x="33107" y="33107"/>
                  </a:lnTo>
                  <a:lnTo>
                    <a:pt x="69035" y="8883"/>
                  </a:lnTo>
                  <a:lnTo>
                    <a:pt x="113030" y="0"/>
                  </a:lnTo>
                  <a:lnTo>
                    <a:pt x="1613662" y="0"/>
                  </a:lnTo>
                  <a:lnTo>
                    <a:pt x="1657683" y="8883"/>
                  </a:lnTo>
                  <a:lnTo>
                    <a:pt x="1693608" y="33107"/>
                  </a:lnTo>
                  <a:lnTo>
                    <a:pt x="1717817" y="69035"/>
                  </a:lnTo>
                  <a:lnTo>
                    <a:pt x="1726692" y="113030"/>
                  </a:lnTo>
                  <a:lnTo>
                    <a:pt x="1726692" y="565150"/>
                  </a:lnTo>
                  <a:lnTo>
                    <a:pt x="1717817" y="609144"/>
                  </a:lnTo>
                  <a:lnTo>
                    <a:pt x="1693608" y="645072"/>
                  </a:lnTo>
                  <a:lnTo>
                    <a:pt x="1657683" y="669296"/>
                  </a:lnTo>
                  <a:lnTo>
                    <a:pt x="1613662" y="678180"/>
                  </a:lnTo>
                  <a:lnTo>
                    <a:pt x="113030" y="678180"/>
                  </a:lnTo>
                  <a:lnTo>
                    <a:pt x="69035" y="669296"/>
                  </a:lnTo>
                  <a:lnTo>
                    <a:pt x="33107" y="645072"/>
                  </a:lnTo>
                  <a:lnTo>
                    <a:pt x="8883" y="609144"/>
                  </a:lnTo>
                  <a:lnTo>
                    <a:pt x="0" y="565150"/>
                  </a:lnTo>
                  <a:lnTo>
                    <a:pt x="0" y="113030"/>
                  </a:lnTo>
                  <a:close/>
                </a:path>
              </a:pathLst>
            </a:custGeom>
            <a:ln w="25907">
              <a:solidFill>
                <a:srgbClr val="6A1A68"/>
              </a:solidFill>
            </a:ln>
          </p:spPr>
          <p:txBody>
            <a:bodyPr wrap="square" lIns="0" tIns="0" rIns="0" bIns="0" rtlCol="0"/>
            <a:lstStyle/>
            <a:p>
              <a:endParaRPr/>
            </a:p>
          </p:txBody>
        </p:sp>
      </p:grpSp>
      <p:sp>
        <p:nvSpPr>
          <p:cNvPr id="50" name="object 50"/>
          <p:cNvSpPr txBox="1"/>
          <p:nvPr/>
        </p:nvSpPr>
        <p:spPr>
          <a:xfrm>
            <a:off x="1079705" y="5871768"/>
            <a:ext cx="1299845" cy="473848"/>
          </a:xfrm>
          <a:prstGeom prst="rect">
            <a:avLst/>
          </a:prstGeom>
        </p:spPr>
        <p:txBody>
          <a:bodyPr vert="horz" wrap="square" lIns="0" tIns="12065" rIns="0" bIns="0" rtlCol="0">
            <a:spAutoFit/>
          </a:bodyPr>
          <a:lstStyle/>
          <a:p>
            <a:pPr marL="12065" marR="5080" algn="ctr">
              <a:lnSpc>
                <a:spcPct val="100000"/>
              </a:lnSpc>
              <a:spcBef>
                <a:spcPts val="95"/>
              </a:spcBef>
            </a:pPr>
            <a:r>
              <a:rPr sz="1000" dirty="0">
                <a:solidFill>
                  <a:srgbClr val="481D6C"/>
                </a:solidFill>
                <a:latin typeface="Trebuchet MS"/>
                <a:cs typeface="Trebuchet MS"/>
              </a:rPr>
              <a:t>Прогулки,</a:t>
            </a:r>
            <a:r>
              <a:rPr sz="1000" spc="-55" dirty="0">
                <a:solidFill>
                  <a:srgbClr val="481D6C"/>
                </a:solidFill>
                <a:latin typeface="Trebuchet MS"/>
                <a:cs typeface="Trebuchet MS"/>
              </a:rPr>
              <a:t> </a:t>
            </a:r>
            <a:r>
              <a:rPr sz="1000" spc="-10" dirty="0">
                <a:solidFill>
                  <a:srgbClr val="481D6C"/>
                </a:solidFill>
                <a:latin typeface="Trebuchet MS"/>
                <a:cs typeface="Trebuchet MS"/>
              </a:rPr>
              <a:t>экскурсии, </a:t>
            </a:r>
            <a:r>
              <a:rPr sz="1000" dirty="0">
                <a:solidFill>
                  <a:srgbClr val="481D6C"/>
                </a:solidFill>
                <a:latin typeface="Trebuchet MS"/>
                <a:cs typeface="Trebuchet MS"/>
              </a:rPr>
              <a:t>игры -</a:t>
            </a:r>
            <a:r>
              <a:rPr sz="1000" spc="-35" dirty="0">
                <a:solidFill>
                  <a:srgbClr val="481D6C"/>
                </a:solidFill>
                <a:latin typeface="Trebuchet MS"/>
                <a:cs typeface="Trebuchet MS"/>
              </a:rPr>
              <a:t> </a:t>
            </a:r>
            <a:r>
              <a:rPr sz="1000" spc="-10" dirty="0">
                <a:solidFill>
                  <a:srgbClr val="481D6C"/>
                </a:solidFill>
                <a:latin typeface="Trebuchet MS"/>
                <a:cs typeface="Trebuchet MS"/>
              </a:rPr>
              <a:t>путешествия, походы…</a:t>
            </a:r>
            <a:endParaRPr sz="1000">
              <a:latin typeface="Trebuchet MS"/>
              <a:cs typeface="Trebuchet MS"/>
            </a:endParaRPr>
          </a:p>
        </p:txBody>
      </p:sp>
      <p:grpSp>
        <p:nvGrpSpPr>
          <p:cNvPr id="51" name="object 51"/>
          <p:cNvGrpSpPr/>
          <p:nvPr/>
        </p:nvGrpSpPr>
        <p:grpSpPr>
          <a:xfrm>
            <a:off x="3825178" y="5759132"/>
            <a:ext cx="1753235" cy="706120"/>
            <a:chOff x="3825176" y="5759132"/>
            <a:chExt cx="1753235" cy="706120"/>
          </a:xfrm>
        </p:grpSpPr>
        <p:sp>
          <p:nvSpPr>
            <p:cNvPr id="52" name="object 52"/>
            <p:cNvSpPr/>
            <p:nvPr/>
          </p:nvSpPr>
          <p:spPr>
            <a:xfrm>
              <a:off x="3838194" y="5772150"/>
              <a:ext cx="1727200" cy="680085"/>
            </a:xfrm>
            <a:custGeom>
              <a:avLst/>
              <a:gdLst/>
              <a:ahLst/>
              <a:cxnLst/>
              <a:rect l="l" t="t" r="r" b="b"/>
              <a:pathLst>
                <a:path w="1727200" h="680085">
                  <a:moveTo>
                    <a:pt x="1613407" y="0"/>
                  </a:moveTo>
                  <a:lnTo>
                    <a:pt x="113283" y="0"/>
                  </a:lnTo>
                  <a:lnTo>
                    <a:pt x="69169" y="8903"/>
                  </a:lnTo>
                  <a:lnTo>
                    <a:pt x="33162" y="33181"/>
                  </a:lnTo>
                  <a:lnTo>
                    <a:pt x="8895" y="69190"/>
                  </a:lnTo>
                  <a:lnTo>
                    <a:pt x="0" y="113284"/>
                  </a:lnTo>
                  <a:lnTo>
                    <a:pt x="0" y="566420"/>
                  </a:lnTo>
                  <a:lnTo>
                    <a:pt x="8895" y="610513"/>
                  </a:lnTo>
                  <a:lnTo>
                    <a:pt x="33162" y="646522"/>
                  </a:lnTo>
                  <a:lnTo>
                    <a:pt x="69169" y="670800"/>
                  </a:lnTo>
                  <a:lnTo>
                    <a:pt x="113283" y="679704"/>
                  </a:lnTo>
                  <a:lnTo>
                    <a:pt x="1613407" y="679704"/>
                  </a:lnTo>
                  <a:lnTo>
                    <a:pt x="1657522" y="670800"/>
                  </a:lnTo>
                  <a:lnTo>
                    <a:pt x="1693529" y="646522"/>
                  </a:lnTo>
                  <a:lnTo>
                    <a:pt x="1717796" y="610513"/>
                  </a:lnTo>
                  <a:lnTo>
                    <a:pt x="1726691" y="566420"/>
                  </a:lnTo>
                  <a:lnTo>
                    <a:pt x="1726691" y="113284"/>
                  </a:lnTo>
                  <a:lnTo>
                    <a:pt x="1717796" y="69190"/>
                  </a:lnTo>
                  <a:lnTo>
                    <a:pt x="1693529" y="33181"/>
                  </a:lnTo>
                  <a:lnTo>
                    <a:pt x="1657522" y="8903"/>
                  </a:lnTo>
                  <a:lnTo>
                    <a:pt x="1613407" y="0"/>
                  </a:lnTo>
                  <a:close/>
                </a:path>
              </a:pathLst>
            </a:custGeom>
            <a:solidFill>
              <a:srgbClr val="EDE4FF"/>
            </a:solidFill>
          </p:spPr>
          <p:txBody>
            <a:bodyPr wrap="square" lIns="0" tIns="0" rIns="0" bIns="0" rtlCol="0"/>
            <a:lstStyle/>
            <a:p>
              <a:endParaRPr/>
            </a:p>
          </p:txBody>
        </p:sp>
        <p:sp>
          <p:nvSpPr>
            <p:cNvPr id="53" name="object 53"/>
            <p:cNvSpPr/>
            <p:nvPr/>
          </p:nvSpPr>
          <p:spPr>
            <a:xfrm>
              <a:off x="3838194" y="5772150"/>
              <a:ext cx="1727200" cy="680085"/>
            </a:xfrm>
            <a:custGeom>
              <a:avLst/>
              <a:gdLst/>
              <a:ahLst/>
              <a:cxnLst/>
              <a:rect l="l" t="t" r="r" b="b"/>
              <a:pathLst>
                <a:path w="1727200" h="680085">
                  <a:moveTo>
                    <a:pt x="0" y="113284"/>
                  </a:moveTo>
                  <a:lnTo>
                    <a:pt x="8895" y="69190"/>
                  </a:lnTo>
                  <a:lnTo>
                    <a:pt x="33162" y="33181"/>
                  </a:lnTo>
                  <a:lnTo>
                    <a:pt x="69169" y="8903"/>
                  </a:lnTo>
                  <a:lnTo>
                    <a:pt x="113283" y="0"/>
                  </a:lnTo>
                  <a:lnTo>
                    <a:pt x="1613407" y="0"/>
                  </a:lnTo>
                  <a:lnTo>
                    <a:pt x="1657522" y="8903"/>
                  </a:lnTo>
                  <a:lnTo>
                    <a:pt x="1693529" y="33181"/>
                  </a:lnTo>
                  <a:lnTo>
                    <a:pt x="1717796" y="69190"/>
                  </a:lnTo>
                  <a:lnTo>
                    <a:pt x="1726691" y="113284"/>
                  </a:lnTo>
                  <a:lnTo>
                    <a:pt x="1726691" y="566420"/>
                  </a:lnTo>
                  <a:lnTo>
                    <a:pt x="1717796" y="610513"/>
                  </a:lnTo>
                  <a:lnTo>
                    <a:pt x="1693529" y="646522"/>
                  </a:lnTo>
                  <a:lnTo>
                    <a:pt x="1657522" y="670800"/>
                  </a:lnTo>
                  <a:lnTo>
                    <a:pt x="1613407" y="679704"/>
                  </a:lnTo>
                  <a:lnTo>
                    <a:pt x="113283" y="679704"/>
                  </a:lnTo>
                  <a:lnTo>
                    <a:pt x="69169" y="670800"/>
                  </a:lnTo>
                  <a:lnTo>
                    <a:pt x="33162" y="646522"/>
                  </a:lnTo>
                  <a:lnTo>
                    <a:pt x="8895" y="610513"/>
                  </a:lnTo>
                  <a:lnTo>
                    <a:pt x="0" y="566420"/>
                  </a:lnTo>
                  <a:lnTo>
                    <a:pt x="0" y="113284"/>
                  </a:lnTo>
                  <a:close/>
                </a:path>
              </a:pathLst>
            </a:custGeom>
            <a:ln w="25908">
              <a:solidFill>
                <a:srgbClr val="6A1A68"/>
              </a:solidFill>
            </a:ln>
          </p:spPr>
          <p:txBody>
            <a:bodyPr wrap="square" lIns="0" tIns="0" rIns="0" bIns="0" rtlCol="0"/>
            <a:lstStyle/>
            <a:p>
              <a:endParaRPr/>
            </a:p>
          </p:txBody>
        </p:sp>
      </p:grpSp>
      <p:sp>
        <p:nvSpPr>
          <p:cNvPr id="54" name="object 54"/>
          <p:cNvSpPr txBox="1"/>
          <p:nvPr/>
        </p:nvSpPr>
        <p:spPr>
          <a:xfrm>
            <a:off x="4065271" y="5871768"/>
            <a:ext cx="1278255" cy="473848"/>
          </a:xfrm>
          <a:prstGeom prst="rect">
            <a:avLst/>
          </a:prstGeom>
        </p:spPr>
        <p:txBody>
          <a:bodyPr vert="horz" wrap="square" lIns="0" tIns="12065" rIns="0" bIns="0" rtlCol="0">
            <a:spAutoFit/>
          </a:bodyPr>
          <a:lstStyle/>
          <a:p>
            <a:pPr marL="12700" marR="5080" algn="ctr">
              <a:lnSpc>
                <a:spcPct val="100000"/>
              </a:lnSpc>
              <a:spcBef>
                <a:spcPts val="95"/>
              </a:spcBef>
            </a:pPr>
            <a:r>
              <a:rPr sz="1000" dirty="0">
                <a:solidFill>
                  <a:srgbClr val="481D6C"/>
                </a:solidFill>
                <a:latin typeface="Trebuchet MS"/>
                <a:cs typeface="Trebuchet MS"/>
              </a:rPr>
              <a:t>Дискотеки,</a:t>
            </a:r>
            <a:r>
              <a:rPr sz="1000" spc="-45" dirty="0">
                <a:solidFill>
                  <a:srgbClr val="481D6C"/>
                </a:solidFill>
                <a:latin typeface="Trebuchet MS"/>
                <a:cs typeface="Trebuchet MS"/>
              </a:rPr>
              <a:t> </a:t>
            </a:r>
            <a:r>
              <a:rPr sz="1000" spc="-10" dirty="0">
                <a:solidFill>
                  <a:srgbClr val="481D6C"/>
                </a:solidFill>
                <a:latin typeface="Trebuchet MS"/>
                <a:cs typeface="Trebuchet MS"/>
              </a:rPr>
              <a:t>ярмарки, </a:t>
            </a:r>
            <a:r>
              <a:rPr sz="1000" dirty="0">
                <a:solidFill>
                  <a:srgbClr val="481D6C"/>
                </a:solidFill>
                <a:latin typeface="Trebuchet MS"/>
                <a:cs typeface="Trebuchet MS"/>
              </a:rPr>
              <a:t>ролевые</a:t>
            </a:r>
            <a:r>
              <a:rPr sz="1000" spc="-30" dirty="0">
                <a:solidFill>
                  <a:srgbClr val="481D6C"/>
                </a:solidFill>
                <a:latin typeface="Trebuchet MS"/>
                <a:cs typeface="Trebuchet MS"/>
              </a:rPr>
              <a:t> </a:t>
            </a:r>
            <a:r>
              <a:rPr sz="1000" spc="-10" dirty="0">
                <a:solidFill>
                  <a:srgbClr val="481D6C"/>
                </a:solidFill>
                <a:latin typeface="Trebuchet MS"/>
                <a:cs typeface="Trebuchet MS"/>
              </a:rPr>
              <a:t>игры, </a:t>
            </a:r>
            <a:r>
              <a:rPr sz="1000" dirty="0">
                <a:solidFill>
                  <a:srgbClr val="481D6C"/>
                </a:solidFill>
                <a:latin typeface="Trebuchet MS"/>
                <a:cs typeface="Trebuchet MS"/>
              </a:rPr>
              <a:t>трудовые</a:t>
            </a:r>
            <a:r>
              <a:rPr sz="1000" spc="-60" dirty="0">
                <a:solidFill>
                  <a:srgbClr val="481D6C"/>
                </a:solidFill>
                <a:latin typeface="Trebuchet MS"/>
                <a:cs typeface="Trebuchet MS"/>
              </a:rPr>
              <a:t> </a:t>
            </a:r>
            <a:r>
              <a:rPr sz="1000" spc="-10" dirty="0">
                <a:solidFill>
                  <a:srgbClr val="481D6C"/>
                </a:solidFill>
                <a:latin typeface="Trebuchet MS"/>
                <a:cs typeface="Trebuchet MS"/>
              </a:rPr>
              <a:t>акции…</a:t>
            </a:r>
            <a:endParaRPr sz="1000">
              <a:latin typeface="Trebuchet MS"/>
              <a:cs typeface="Trebuchet MS"/>
            </a:endParaRPr>
          </a:p>
        </p:txBody>
      </p:sp>
      <p:grpSp>
        <p:nvGrpSpPr>
          <p:cNvPr id="55" name="object 55"/>
          <p:cNvGrpSpPr/>
          <p:nvPr/>
        </p:nvGrpSpPr>
        <p:grpSpPr>
          <a:xfrm>
            <a:off x="6827458" y="5788090"/>
            <a:ext cx="1753235" cy="704215"/>
            <a:chOff x="6827456" y="5788088"/>
            <a:chExt cx="1753235" cy="704215"/>
          </a:xfrm>
        </p:grpSpPr>
        <p:sp>
          <p:nvSpPr>
            <p:cNvPr id="56" name="object 56"/>
            <p:cNvSpPr/>
            <p:nvPr/>
          </p:nvSpPr>
          <p:spPr>
            <a:xfrm>
              <a:off x="6840473" y="5801106"/>
              <a:ext cx="1727200" cy="678180"/>
            </a:xfrm>
            <a:custGeom>
              <a:avLst/>
              <a:gdLst/>
              <a:ahLst/>
              <a:cxnLst/>
              <a:rect l="l" t="t" r="r" b="b"/>
              <a:pathLst>
                <a:path w="1727200" h="678179">
                  <a:moveTo>
                    <a:pt x="1613661" y="0"/>
                  </a:moveTo>
                  <a:lnTo>
                    <a:pt x="113029" y="0"/>
                  </a:lnTo>
                  <a:lnTo>
                    <a:pt x="69008" y="8883"/>
                  </a:lnTo>
                  <a:lnTo>
                    <a:pt x="33083" y="33107"/>
                  </a:lnTo>
                  <a:lnTo>
                    <a:pt x="8874" y="69035"/>
                  </a:lnTo>
                  <a:lnTo>
                    <a:pt x="0" y="113030"/>
                  </a:lnTo>
                  <a:lnTo>
                    <a:pt x="0" y="565150"/>
                  </a:lnTo>
                  <a:lnTo>
                    <a:pt x="8874" y="609144"/>
                  </a:lnTo>
                  <a:lnTo>
                    <a:pt x="33083" y="645072"/>
                  </a:lnTo>
                  <a:lnTo>
                    <a:pt x="69008" y="669296"/>
                  </a:lnTo>
                  <a:lnTo>
                    <a:pt x="113029" y="678180"/>
                  </a:lnTo>
                  <a:lnTo>
                    <a:pt x="1613661" y="678180"/>
                  </a:lnTo>
                  <a:lnTo>
                    <a:pt x="1657683" y="669296"/>
                  </a:lnTo>
                  <a:lnTo>
                    <a:pt x="1693608" y="645072"/>
                  </a:lnTo>
                  <a:lnTo>
                    <a:pt x="1717817" y="609144"/>
                  </a:lnTo>
                  <a:lnTo>
                    <a:pt x="1726692" y="565150"/>
                  </a:lnTo>
                  <a:lnTo>
                    <a:pt x="1726692" y="113030"/>
                  </a:lnTo>
                  <a:lnTo>
                    <a:pt x="1717817" y="69035"/>
                  </a:lnTo>
                  <a:lnTo>
                    <a:pt x="1693608" y="33107"/>
                  </a:lnTo>
                  <a:lnTo>
                    <a:pt x="1657683" y="8883"/>
                  </a:lnTo>
                  <a:lnTo>
                    <a:pt x="1613661" y="0"/>
                  </a:lnTo>
                  <a:close/>
                </a:path>
              </a:pathLst>
            </a:custGeom>
            <a:solidFill>
              <a:srgbClr val="EDE4FF"/>
            </a:solidFill>
          </p:spPr>
          <p:txBody>
            <a:bodyPr wrap="square" lIns="0" tIns="0" rIns="0" bIns="0" rtlCol="0"/>
            <a:lstStyle/>
            <a:p>
              <a:endParaRPr/>
            </a:p>
          </p:txBody>
        </p:sp>
        <p:sp>
          <p:nvSpPr>
            <p:cNvPr id="57" name="object 57"/>
            <p:cNvSpPr/>
            <p:nvPr/>
          </p:nvSpPr>
          <p:spPr>
            <a:xfrm>
              <a:off x="6840473" y="5801106"/>
              <a:ext cx="1727200" cy="678180"/>
            </a:xfrm>
            <a:custGeom>
              <a:avLst/>
              <a:gdLst/>
              <a:ahLst/>
              <a:cxnLst/>
              <a:rect l="l" t="t" r="r" b="b"/>
              <a:pathLst>
                <a:path w="1727200" h="678179">
                  <a:moveTo>
                    <a:pt x="0" y="113030"/>
                  </a:moveTo>
                  <a:lnTo>
                    <a:pt x="8874" y="69035"/>
                  </a:lnTo>
                  <a:lnTo>
                    <a:pt x="33083" y="33107"/>
                  </a:lnTo>
                  <a:lnTo>
                    <a:pt x="69008" y="8883"/>
                  </a:lnTo>
                  <a:lnTo>
                    <a:pt x="113029" y="0"/>
                  </a:lnTo>
                  <a:lnTo>
                    <a:pt x="1613661" y="0"/>
                  </a:lnTo>
                  <a:lnTo>
                    <a:pt x="1657683" y="8883"/>
                  </a:lnTo>
                  <a:lnTo>
                    <a:pt x="1693608" y="33107"/>
                  </a:lnTo>
                  <a:lnTo>
                    <a:pt x="1717817" y="69035"/>
                  </a:lnTo>
                  <a:lnTo>
                    <a:pt x="1726692" y="113030"/>
                  </a:lnTo>
                  <a:lnTo>
                    <a:pt x="1726692" y="565150"/>
                  </a:lnTo>
                  <a:lnTo>
                    <a:pt x="1717817" y="609144"/>
                  </a:lnTo>
                  <a:lnTo>
                    <a:pt x="1693608" y="645072"/>
                  </a:lnTo>
                  <a:lnTo>
                    <a:pt x="1657683" y="669296"/>
                  </a:lnTo>
                  <a:lnTo>
                    <a:pt x="1613661" y="678180"/>
                  </a:lnTo>
                  <a:lnTo>
                    <a:pt x="113029" y="678180"/>
                  </a:lnTo>
                  <a:lnTo>
                    <a:pt x="69008" y="669296"/>
                  </a:lnTo>
                  <a:lnTo>
                    <a:pt x="33083" y="645072"/>
                  </a:lnTo>
                  <a:lnTo>
                    <a:pt x="8874" y="609144"/>
                  </a:lnTo>
                  <a:lnTo>
                    <a:pt x="0" y="565150"/>
                  </a:lnTo>
                  <a:lnTo>
                    <a:pt x="0" y="113030"/>
                  </a:lnTo>
                  <a:close/>
                </a:path>
              </a:pathLst>
            </a:custGeom>
            <a:ln w="25908">
              <a:solidFill>
                <a:srgbClr val="6A1A68"/>
              </a:solidFill>
            </a:ln>
          </p:spPr>
          <p:txBody>
            <a:bodyPr wrap="square" lIns="0" tIns="0" rIns="0" bIns="0" rtlCol="0"/>
            <a:lstStyle/>
            <a:p>
              <a:endParaRPr/>
            </a:p>
          </p:txBody>
        </p:sp>
      </p:grpSp>
      <p:sp>
        <p:nvSpPr>
          <p:cNvPr id="58" name="object 58"/>
          <p:cNvSpPr txBox="1"/>
          <p:nvPr/>
        </p:nvSpPr>
        <p:spPr>
          <a:xfrm>
            <a:off x="7283579" y="5831535"/>
            <a:ext cx="895985" cy="627736"/>
          </a:xfrm>
          <a:prstGeom prst="rect">
            <a:avLst/>
          </a:prstGeom>
        </p:spPr>
        <p:txBody>
          <a:bodyPr vert="horz" wrap="square" lIns="0" tIns="12065" rIns="0" bIns="0" rtlCol="0">
            <a:spAutoFit/>
          </a:bodyPr>
          <a:lstStyle/>
          <a:p>
            <a:pPr marL="12065" marR="5080" algn="ctr">
              <a:lnSpc>
                <a:spcPct val="100000"/>
              </a:lnSpc>
              <a:spcBef>
                <a:spcPts val="95"/>
              </a:spcBef>
            </a:pPr>
            <a:r>
              <a:rPr sz="1000" spc="-10" dirty="0">
                <a:solidFill>
                  <a:srgbClr val="481D6C"/>
                </a:solidFill>
                <a:latin typeface="Trebuchet MS"/>
                <a:cs typeface="Trebuchet MS"/>
              </a:rPr>
              <a:t>Соревнования, конкурсы, линейки,</a:t>
            </a:r>
            <a:endParaRPr sz="1000">
              <a:latin typeface="Trebuchet MS"/>
              <a:cs typeface="Trebuchet MS"/>
            </a:endParaRPr>
          </a:p>
          <a:p>
            <a:pPr algn="ctr">
              <a:lnSpc>
                <a:spcPct val="100000"/>
              </a:lnSpc>
            </a:pPr>
            <a:r>
              <a:rPr sz="1000" spc="-10" dirty="0">
                <a:solidFill>
                  <a:srgbClr val="481D6C"/>
                </a:solidFill>
                <a:latin typeface="Trebuchet MS"/>
                <a:cs typeface="Trebuchet MS"/>
              </a:rPr>
              <a:t>дискуссии…</a:t>
            </a:r>
            <a:endParaRPr sz="1000">
              <a:latin typeface="Trebuchet MS"/>
              <a:cs typeface="Trebuchet MS"/>
            </a:endParaRPr>
          </a:p>
        </p:txBody>
      </p:sp>
      <p:grpSp>
        <p:nvGrpSpPr>
          <p:cNvPr id="59" name="object 59"/>
          <p:cNvGrpSpPr/>
          <p:nvPr/>
        </p:nvGrpSpPr>
        <p:grpSpPr>
          <a:xfrm>
            <a:off x="1714311" y="4274756"/>
            <a:ext cx="4528185" cy="1497331"/>
            <a:chOff x="1714309" y="4274756"/>
            <a:chExt cx="4528185" cy="1497330"/>
          </a:xfrm>
        </p:grpSpPr>
        <p:sp>
          <p:nvSpPr>
            <p:cNvPr id="60" name="object 60"/>
            <p:cNvSpPr/>
            <p:nvPr/>
          </p:nvSpPr>
          <p:spPr>
            <a:xfrm>
              <a:off x="1719072" y="5401055"/>
              <a:ext cx="43815" cy="366395"/>
            </a:xfrm>
            <a:custGeom>
              <a:avLst/>
              <a:gdLst/>
              <a:ahLst/>
              <a:cxnLst/>
              <a:rect l="l" t="t" r="r" b="b"/>
              <a:pathLst>
                <a:path w="43814" h="366395">
                  <a:moveTo>
                    <a:pt x="43687" y="0"/>
                  </a:moveTo>
                  <a:lnTo>
                    <a:pt x="0" y="365823"/>
                  </a:lnTo>
                </a:path>
              </a:pathLst>
            </a:custGeom>
            <a:ln w="9144">
              <a:solidFill>
                <a:srgbClr val="91228E"/>
              </a:solidFill>
            </a:ln>
          </p:spPr>
          <p:txBody>
            <a:bodyPr wrap="square" lIns="0" tIns="0" rIns="0" bIns="0" rtlCol="0"/>
            <a:lstStyle/>
            <a:p>
              <a:endParaRPr/>
            </a:p>
          </p:txBody>
        </p:sp>
        <p:sp>
          <p:nvSpPr>
            <p:cNvPr id="61" name="object 61"/>
            <p:cNvSpPr/>
            <p:nvPr/>
          </p:nvSpPr>
          <p:spPr>
            <a:xfrm>
              <a:off x="2882646" y="4287774"/>
              <a:ext cx="3347085" cy="413384"/>
            </a:xfrm>
            <a:custGeom>
              <a:avLst/>
              <a:gdLst/>
              <a:ahLst/>
              <a:cxnLst/>
              <a:rect l="l" t="t" r="r" b="b"/>
              <a:pathLst>
                <a:path w="3347085" h="413385">
                  <a:moveTo>
                    <a:pt x="3277870" y="0"/>
                  </a:moveTo>
                  <a:lnTo>
                    <a:pt x="68834" y="0"/>
                  </a:lnTo>
                  <a:lnTo>
                    <a:pt x="42058" y="5415"/>
                  </a:lnTo>
                  <a:lnTo>
                    <a:pt x="20177" y="20177"/>
                  </a:lnTo>
                  <a:lnTo>
                    <a:pt x="5415" y="42058"/>
                  </a:lnTo>
                  <a:lnTo>
                    <a:pt x="0" y="68833"/>
                  </a:lnTo>
                  <a:lnTo>
                    <a:pt x="0" y="344169"/>
                  </a:lnTo>
                  <a:lnTo>
                    <a:pt x="5415" y="370945"/>
                  </a:lnTo>
                  <a:lnTo>
                    <a:pt x="20177" y="392826"/>
                  </a:lnTo>
                  <a:lnTo>
                    <a:pt x="42058" y="407588"/>
                  </a:lnTo>
                  <a:lnTo>
                    <a:pt x="68834" y="413003"/>
                  </a:lnTo>
                  <a:lnTo>
                    <a:pt x="3277870" y="413003"/>
                  </a:lnTo>
                  <a:lnTo>
                    <a:pt x="3304645" y="407588"/>
                  </a:lnTo>
                  <a:lnTo>
                    <a:pt x="3326526" y="392826"/>
                  </a:lnTo>
                  <a:lnTo>
                    <a:pt x="3341288" y="370945"/>
                  </a:lnTo>
                  <a:lnTo>
                    <a:pt x="3346704" y="344169"/>
                  </a:lnTo>
                  <a:lnTo>
                    <a:pt x="3346704" y="68833"/>
                  </a:lnTo>
                  <a:lnTo>
                    <a:pt x="3341288" y="42058"/>
                  </a:lnTo>
                  <a:lnTo>
                    <a:pt x="3326526" y="20177"/>
                  </a:lnTo>
                  <a:lnTo>
                    <a:pt x="3304645" y="5415"/>
                  </a:lnTo>
                  <a:lnTo>
                    <a:pt x="3277870" y="0"/>
                  </a:lnTo>
                  <a:close/>
                </a:path>
              </a:pathLst>
            </a:custGeom>
            <a:solidFill>
              <a:srgbClr val="EDE4FF"/>
            </a:solidFill>
          </p:spPr>
          <p:txBody>
            <a:bodyPr wrap="square" lIns="0" tIns="0" rIns="0" bIns="0" rtlCol="0"/>
            <a:lstStyle/>
            <a:p>
              <a:endParaRPr/>
            </a:p>
          </p:txBody>
        </p:sp>
        <p:sp>
          <p:nvSpPr>
            <p:cNvPr id="62" name="object 62"/>
            <p:cNvSpPr/>
            <p:nvPr/>
          </p:nvSpPr>
          <p:spPr>
            <a:xfrm>
              <a:off x="2882646" y="4287774"/>
              <a:ext cx="3347085" cy="413384"/>
            </a:xfrm>
            <a:custGeom>
              <a:avLst/>
              <a:gdLst/>
              <a:ahLst/>
              <a:cxnLst/>
              <a:rect l="l" t="t" r="r" b="b"/>
              <a:pathLst>
                <a:path w="3347085" h="413385">
                  <a:moveTo>
                    <a:pt x="0" y="68833"/>
                  </a:moveTo>
                  <a:lnTo>
                    <a:pt x="5415" y="42058"/>
                  </a:lnTo>
                  <a:lnTo>
                    <a:pt x="20177" y="20177"/>
                  </a:lnTo>
                  <a:lnTo>
                    <a:pt x="42058" y="5415"/>
                  </a:lnTo>
                  <a:lnTo>
                    <a:pt x="68834" y="0"/>
                  </a:lnTo>
                  <a:lnTo>
                    <a:pt x="3277870" y="0"/>
                  </a:lnTo>
                  <a:lnTo>
                    <a:pt x="3304645" y="5415"/>
                  </a:lnTo>
                  <a:lnTo>
                    <a:pt x="3326526" y="20177"/>
                  </a:lnTo>
                  <a:lnTo>
                    <a:pt x="3341288" y="42058"/>
                  </a:lnTo>
                  <a:lnTo>
                    <a:pt x="3346704" y="68833"/>
                  </a:lnTo>
                  <a:lnTo>
                    <a:pt x="3346704" y="344169"/>
                  </a:lnTo>
                  <a:lnTo>
                    <a:pt x="3341288" y="370945"/>
                  </a:lnTo>
                  <a:lnTo>
                    <a:pt x="3326526" y="392826"/>
                  </a:lnTo>
                  <a:lnTo>
                    <a:pt x="3304645" y="407588"/>
                  </a:lnTo>
                  <a:lnTo>
                    <a:pt x="3277870" y="413003"/>
                  </a:lnTo>
                  <a:lnTo>
                    <a:pt x="68834" y="413003"/>
                  </a:lnTo>
                  <a:lnTo>
                    <a:pt x="42058" y="407588"/>
                  </a:lnTo>
                  <a:lnTo>
                    <a:pt x="20177" y="392826"/>
                  </a:lnTo>
                  <a:lnTo>
                    <a:pt x="5415" y="370945"/>
                  </a:lnTo>
                  <a:lnTo>
                    <a:pt x="0" y="344169"/>
                  </a:lnTo>
                  <a:lnTo>
                    <a:pt x="0" y="68833"/>
                  </a:lnTo>
                  <a:close/>
                </a:path>
              </a:pathLst>
            </a:custGeom>
            <a:ln w="25908">
              <a:solidFill>
                <a:srgbClr val="6A1A68"/>
              </a:solidFill>
            </a:ln>
          </p:spPr>
          <p:txBody>
            <a:bodyPr wrap="square" lIns="0" tIns="0" rIns="0" bIns="0" rtlCol="0"/>
            <a:lstStyle/>
            <a:p>
              <a:endParaRPr/>
            </a:p>
          </p:txBody>
        </p:sp>
      </p:grpSp>
      <p:sp>
        <p:nvSpPr>
          <p:cNvPr id="63" name="object 63"/>
          <p:cNvSpPr txBox="1"/>
          <p:nvPr/>
        </p:nvSpPr>
        <p:spPr>
          <a:xfrm>
            <a:off x="3124961" y="4262374"/>
            <a:ext cx="2860040" cy="443711"/>
          </a:xfrm>
          <a:prstGeom prst="rect">
            <a:avLst/>
          </a:prstGeom>
        </p:spPr>
        <p:txBody>
          <a:bodyPr vert="horz" wrap="square" lIns="0" tIns="12700" rIns="0" bIns="0" rtlCol="0">
            <a:spAutoFit/>
          </a:bodyPr>
          <a:lstStyle/>
          <a:p>
            <a:pPr marL="829310" marR="5080" indent="-817244">
              <a:lnSpc>
                <a:spcPct val="100000"/>
              </a:lnSpc>
              <a:spcBef>
                <a:spcPts val="100"/>
              </a:spcBef>
            </a:pPr>
            <a:r>
              <a:rPr sz="1400" b="1" dirty="0">
                <a:solidFill>
                  <a:srgbClr val="60185E"/>
                </a:solidFill>
                <a:latin typeface="Trebuchet MS"/>
                <a:cs typeface="Trebuchet MS"/>
              </a:rPr>
              <a:t>Формы</a:t>
            </a:r>
            <a:r>
              <a:rPr sz="1400" b="1" spc="-80" dirty="0">
                <a:solidFill>
                  <a:srgbClr val="60185E"/>
                </a:solidFill>
                <a:latin typeface="Trebuchet MS"/>
                <a:cs typeface="Trebuchet MS"/>
              </a:rPr>
              <a:t> </a:t>
            </a:r>
            <a:r>
              <a:rPr sz="1400" b="1" dirty="0">
                <a:solidFill>
                  <a:srgbClr val="60185E"/>
                </a:solidFill>
                <a:latin typeface="Trebuchet MS"/>
                <a:cs typeface="Trebuchet MS"/>
              </a:rPr>
              <a:t>организации</a:t>
            </a:r>
            <a:r>
              <a:rPr sz="1400" b="1" spc="-75" dirty="0">
                <a:solidFill>
                  <a:srgbClr val="60185E"/>
                </a:solidFill>
                <a:latin typeface="Trebuchet MS"/>
                <a:cs typeface="Trebuchet MS"/>
              </a:rPr>
              <a:t> </a:t>
            </a:r>
            <a:r>
              <a:rPr sz="1400" b="1" spc="-10" dirty="0">
                <a:solidFill>
                  <a:srgbClr val="60185E"/>
                </a:solidFill>
                <a:latin typeface="Trebuchet MS"/>
                <a:cs typeface="Trebuchet MS"/>
              </a:rPr>
              <a:t>внеурочной деятельности</a:t>
            </a:r>
            <a:endParaRPr sz="1400">
              <a:latin typeface="Trebuchet MS"/>
              <a:cs typeface="Trebuchet M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idx="1"/>
          </p:nvPr>
        </p:nvSpPr>
        <p:spPr>
          <a:xfrm>
            <a:off x="457200" y="2819400"/>
            <a:ext cx="8229600" cy="2780248"/>
          </a:xfrm>
          <a:prstGeom prst="rect">
            <a:avLst/>
          </a:prstGeom>
        </p:spPr>
        <p:txBody>
          <a:bodyPr vert="horz" wrap="square" lIns="0" tIns="12700" rIns="0" bIns="0" rtlCol="0">
            <a:spAutoFit/>
          </a:bodyPr>
          <a:lstStyle/>
          <a:p>
            <a:pPr marL="355600" marR="410209" indent="-342900">
              <a:lnSpc>
                <a:spcPct val="100000"/>
              </a:lnSpc>
              <a:spcBef>
                <a:spcPts val="100"/>
              </a:spcBef>
              <a:buFont typeface="Wingdings" pitchFamily="2" charset="2"/>
              <a:buChar char="ü"/>
              <a:tabLst>
                <a:tab pos="355600" algn="l"/>
              </a:tabLst>
            </a:pPr>
            <a:r>
              <a:rPr dirty="0">
                <a:solidFill>
                  <a:srgbClr val="7030A0"/>
                </a:solidFill>
              </a:rPr>
              <a:t>Имеют</a:t>
            </a:r>
            <a:r>
              <a:rPr spc="-80" dirty="0">
                <a:solidFill>
                  <a:srgbClr val="7030A0"/>
                </a:solidFill>
              </a:rPr>
              <a:t> </a:t>
            </a:r>
            <a:r>
              <a:rPr dirty="0">
                <a:solidFill>
                  <a:srgbClr val="7030A0"/>
                </a:solidFill>
              </a:rPr>
              <a:t>огромный</a:t>
            </a:r>
            <a:r>
              <a:rPr spc="-65" dirty="0">
                <a:solidFill>
                  <a:srgbClr val="7030A0"/>
                </a:solidFill>
              </a:rPr>
              <a:t> </a:t>
            </a:r>
            <a:r>
              <a:rPr dirty="0">
                <a:solidFill>
                  <a:srgbClr val="7030A0"/>
                </a:solidFill>
              </a:rPr>
              <a:t>образовательный</a:t>
            </a:r>
            <a:r>
              <a:rPr spc="-65" dirty="0">
                <a:solidFill>
                  <a:srgbClr val="7030A0"/>
                </a:solidFill>
              </a:rPr>
              <a:t> </a:t>
            </a:r>
            <a:r>
              <a:rPr spc="-50" dirty="0">
                <a:solidFill>
                  <a:srgbClr val="7030A0"/>
                </a:solidFill>
              </a:rPr>
              <a:t>и </a:t>
            </a:r>
            <a:r>
              <a:rPr dirty="0">
                <a:solidFill>
                  <a:srgbClr val="7030A0"/>
                </a:solidFill>
              </a:rPr>
              <a:t>воспитательный</a:t>
            </a:r>
            <a:r>
              <a:rPr spc="-105" dirty="0">
                <a:solidFill>
                  <a:srgbClr val="7030A0"/>
                </a:solidFill>
              </a:rPr>
              <a:t> </a:t>
            </a:r>
            <a:r>
              <a:rPr spc="-10" dirty="0">
                <a:solidFill>
                  <a:srgbClr val="7030A0"/>
                </a:solidFill>
              </a:rPr>
              <a:t>потенциал</a:t>
            </a:r>
          </a:p>
          <a:p>
            <a:pPr marL="355600" marR="1316990" indent="-342900">
              <a:lnSpc>
                <a:spcPct val="100000"/>
              </a:lnSpc>
              <a:spcBef>
                <a:spcPts val="725"/>
              </a:spcBef>
              <a:buFont typeface="Wingdings" pitchFamily="2" charset="2"/>
              <a:buChar char="ü"/>
              <a:tabLst>
                <a:tab pos="355600" algn="l"/>
                <a:tab pos="2994660" algn="l"/>
              </a:tabLst>
            </a:pPr>
            <a:r>
              <a:rPr dirty="0">
                <a:solidFill>
                  <a:srgbClr val="7030A0"/>
                </a:solidFill>
              </a:rPr>
              <a:t>Влияют</a:t>
            </a:r>
            <a:r>
              <a:rPr spc="-50" dirty="0">
                <a:solidFill>
                  <a:srgbClr val="7030A0"/>
                </a:solidFill>
              </a:rPr>
              <a:t> </a:t>
            </a:r>
            <a:r>
              <a:rPr dirty="0">
                <a:solidFill>
                  <a:srgbClr val="7030A0"/>
                </a:solidFill>
              </a:rPr>
              <a:t>на</a:t>
            </a:r>
            <a:r>
              <a:rPr spc="-30" dirty="0">
                <a:solidFill>
                  <a:srgbClr val="7030A0"/>
                </a:solidFill>
              </a:rPr>
              <a:t> </a:t>
            </a:r>
            <a:r>
              <a:rPr dirty="0">
                <a:solidFill>
                  <a:srgbClr val="7030A0"/>
                </a:solidFill>
              </a:rPr>
              <a:t>развитие</a:t>
            </a:r>
            <a:r>
              <a:rPr spc="-35" dirty="0">
                <a:solidFill>
                  <a:srgbClr val="7030A0"/>
                </a:solidFill>
              </a:rPr>
              <a:t> </a:t>
            </a:r>
            <a:r>
              <a:rPr spc="-10" dirty="0">
                <a:solidFill>
                  <a:srgbClr val="7030A0"/>
                </a:solidFill>
              </a:rPr>
              <a:t>творческих способностей</a:t>
            </a:r>
            <a:r>
              <a:rPr dirty="0">
                <a:solidFill>
                  <a:srgbClr val="7030A0"/>
                </a:solidFill>
              </a:rPr>
              <a:t>	</a:t>
            </a:r>
            <a:r>
              <a:rPr>
                <a:solidFill>
                  <a:srgbClr val="7030A0"/>
                </a:solidFill>
              </a:rPr>
              <a:t>и</a:t>
            </a:r>
            <a:r>
              <a:rPr spc="-5">
                <a:solidFill>
                  <a:srgbClr val="7030A0"/>
                </a:solidFill>
              </a:rPr>
              <a:t> </a:t>
            </a:r>
            <a:r>
              <a:rPr spc="-10" smtClean="0">
                <a:solidFill>
                  <a:srgbClr val="7030A0"/>
                </a:solidFill>
              </a:rPr>
              <a:t>воображения,</a:t>
            </a:r>
            <a:r>
              <a:rPr lang="ru-RU" spc="-10" dirty="0" smtClean="0">
                <a:solidFill>
                  <a:srgbClr val="7030A0"/>
                </a:solidFill>
              </a:rPr>
              <a:t> </a:t>
            </a:r>
            <a:r>
              <a:rPr spc="-10" smtClean="0">
                <a:solidFill>
                  <a:srgbClr val="7030A0"/>
                </a:solidFill>
              </a:rPr>
              <a:t>креативности</a:t>
            </a:r>
            <a:r>
              <a:rPr spc="-10">
                <a:solidFill>
                  <a:srgbClr val="7030A0"/>
                </a:solidFill>
              </a:rPr>
              <a:t>,</a:t>
            </a:r>
            <a:r>
              <a:rPr spc="-70">
                <a:solidFill>
                  <a:srgbClr val="7030A0"/>
                </a:solidFill>
              </a:rPr>
              <a:t> </a:t>
            </a:r>
            <a:r>
              <a:rPr smtClean="0">
                <a:solidFill>
                  <a:srgbClr val="7030A0"/>
                </a:solidFill>
              </a:rPr>
              <a:t>навыков</a:t>
            </a:r>
            <a:r>
              <a:rPr lang="ru-RU" spc="-75" dirty="0" smtClean="0">
                <a:solidFill>
                  <a:srgbClr val="7030A0"/>
                </a:solidFill>
              </a:rPr>
              <a:t> </a:t>
            </a:r>
            <a:r>
              <a:rPr spc="-10" smtClean="0">
                <a:solidFill>
                  <a:srgbClr val="7030A0"/>
                </a:solidFill>
              </a:rPr>
              <a:t>коммуникации</a:t>
            </a:r>
            <a:r>
              <a:rPr spc="-10" dirty="0">
                <a:solidFill>
                  <a:srgbClr val="7030A0"/>
                </a:solidFill>
              </a:rPr>
              <a:t>, </a:t>
            </a:r>
            <a:r>
              <a:rPr dirty="0">
                <a:solidFill>
                  <a:srgbClr val="7030A0"/>
                </a:solidFill>
              </a:rPr>
              <a:t>умения</a:t>
            </a:r>
            <a:r>
              <a:rPr spc="-45" dirty="0">
                <a:solidFill>
                  <a:srgbClr val="7030A0"/>
                </a:solidFill>
              </a:rPr>
              <a:t> </a:t>
            </a:r>
            <a:r>
              <a:rPr dirty="0">
                <a:solidFill>
                  <a:srgbClr val="7030A0"/>
                </a:solidFill>
              </a:rPr>
              <a:t>работать</a:t>
            </a:r>
            <a:r>
              <a:rPr spc="-20" dirty="0">
                <a:solidFill>
                  <a:srgbClr val="7030A0"/>
                </a:solidFill>
              </a:rPr>
              <a:t> </a:t>
            </a:r>
            <a:r>
              <a:rPr dirty="0">
                <a:solidFill>
                  <a:srgbClr val="7030A0"/>
                </a:solidFill>
              </a:rPr>
              <a:t>в</a:t>
            </a:r>
            <a:r>
              <a:rPr spc="-30" dirty="0">
                <a:solidFill>
                  <a:srgbClr val="7030A0"/>
                </a:solidFill>
              </a:rPr>
              <a:t> </a:t>
            </a:r>
            <a:r>
              <a:rPr dirty="0">
                <a:solidFill>
                  <a:srgbClr val="7030A0"/>
                </a:solidFill>
              </a:rPr>
              <a:t>команде</a:t>
            </a:r>
            <a:r>
              <a:rPr spc="-25" dirty="0">
                <a:solidFill>
                  <a:srgbClr val="7030A0"/>
                </a:solidFill>
              </a:rPr>
              <a:t> </a:t>
            </a:r>
            <a:r>
              <a:rPr dirty="0">
                <a:solidFill>
                  <a:srgbClr val="7030A0"/>
                </a:solidFill>
              </a:rPr>
              <a:t>и</a:t>
            </a:r>
            <a:r>
              <a:rPr spc="-40" dirty="0">
                <a:solidFill>
                  <a:srgbClr val="7030A0"/>
                </a:solidFill>
              </a:rPr>
              <a:t> </a:t>
            </a:r>
            <a:r>
              <a:rPr spc="-20" dirty="0">
                <a:solidFill>
                  <a:srgbClr val="7030A0"/>
                </a:solidFill>
              </a:rPr>
              <a:t>т.д.</a:t>
            </a:r>
          </a:p>
        </p:txBody>
      </p:sp>
      <p:sp>
        <p:nvSpPr>
          <p:cNvPr id="2" name="object 2"/>
          <p:cNvSpPr txBox="1">
            <a:spLocks noGrp="1"/>
          </p:cNvSpPr>
          <p:nvPr>
            <p:ph type="title"/>
          </p:nvPr>
        </p:nvSpPr>
        <p:spPr>
          <a:xfrm>
            <a:off x="253240" y="246380"/>
            <a:ext cx="8689975" cy="874598"/>
          </a:xfrm>
          <a:prstGeom prst="rect">
            <a:avLst/>
          </a:prstGeom>
        </p:spPr>
        <p:txBody>
          <a:bodyPr vert="horz" wrap="square" lIns="0" tIns="12700" rIns="0" bIns="0" rtlCol="0">
            <a:spAutoFit/>
          </a:bodyPr>
          <a:lstStyle/>
          <a:p>
            <a:pPr algn="ctr">
              <a:lnSpc>
                <a:spcPct val="100000"/>
              </a:lnSpc>
              <a:spcBef>
                <a:spcPts val="0"/>
              </a:spcBef>
            </a:pPr>
            <a:r>
              <a:rPr sz="2800" b="1">
                <a:solidFill>
                  <a:srgbClr val="7030A0"/>
                </a:solidFill>
                <a:effectLst/>
                <a:latin typeface="Bookman Old Style" pitchFamily="18" charset="0"/>
              </a:rPr>
              <a:t>Использовать</a:t>
            </a:r>
            <a:r>
              <a:rPr sz="2800" b="1" spc="-50">
                <a:solidFill>
                  <a:srgbClr val="7030A0"/>
                </a:solidFill>
                <a:effectLst/>
                <a:latin typeface="Bookman Old Style" pitchFamily="18" charset="0"/>
              </a:rPr>
              <a:t> </a:t>
            </a:r>
            <a:r>
              <a:rPr lang="ru-RU" sz="2800" b="1" spc="-50" dirty="0" smtClean="0">
                <a:solidFill>
                  <a:srgbClr val="7030A0"/>
                </a:solidFill>
                <a:latin typeface="Bookman Old Style" pitchFamily="18" charset="0"/>
              </a:rPr>
              <a:t>современные </a:t>
            </a:r>
            <a:r>
              <a:rPr lang="ru-RU" sz="2800" b="1" dirty="0" smtClean="0">
                <a:solidFill>
                  <a:srgbClr val="7030A0"/>
                </a:solidFill>
                <a:effectLst/>
                <a:latin typeface="Bookman Old Style" pitchFamily="18" charset="0"/>
              </a:rPr>
              <a:t> игровые форматы</a:t>
            </a:r>
            <a:endParaRPr u="sng" dirty="0">
              <a:uFill>
                <a:solidFill>
                  <a:srgbClr val="491F6A"/>
                </a:solidFill>
              </a:uFill>
            </a:endParaRPr>
          </a:p>
        </p:txBody>
      </p:sp>
      <p:grpSp>
        <p:nvGrpSpPr>
          <p:cNvPr id="4" name="object 4"/>
          <p:cNvGrpSpPr/>
          <p:nvPr/>
        </p:nvGrpSpPr>
        <p:grpSpPr>
          <a:xfrm>
            <a:off x="62480" y="1661160"/>
            <a:ext cx="2258695" cy="919480"/>
            <a:chOff x="62478" y="1661160"/>
            <a:chExt cx="2258695" cy="919480"/>
          </a:xfrm>
        </p:grpSpPr>
        <p:sp>
          <p:nvSpPr>
            <p:cNvPr id="5" name="object 5"/>
            <p:cNvSpPr/>
            <p:nvPr/>
          </p:nvSpPr>
          <p:spPr>
            <a:xfrm>
              <a:off x="75432" y="1674114"/>
              <a:ext cx="2232660" cy="893444"/>
            </a:xfrm>
            <a:custGeom>
              <a:avLst/>
              <a:gdLst/>
              <a:ahLst/>
              <a:cxnLst/>
              <a:rect l="l" t="t" r="r" b="b"/>
              <a:pathLst>
                <a:path w="2232660" h="893444">
                  <a:moveTo>
                    <a:pt x="1116335" y="0"/>
                  </a:moveTo>
                  <a:lnTo>
                    <a:pt x="772533" y="176911"/>
                  </a:lnTo>
                  <a:lnTo>
                    <a:pt x="221112" y="176911"/>
                  </a:lnTo>
                  <a:lnTo>
                    <a:pt x="343806" y="397510"/>
                  </a:lnTo>
                  <a:lnTo>
                    <a:pt x="0" y="574294"/>
                  </a:lnTo>
                  <a:lnTo>
                    <a:pt x="496816" y="672464"/>
                  </a:lnTo>
                  <a:lnTo>
                    <a:pt x="619523" y="893063"/>
                  </a:lnTo>
                  <a:lnTo>
                    <a:pt x="1116335" y="794893"/>
                  </a:lnTo>
                  <a:lnTo>
                    <a:pt x="1613159" y="893063"/>
                  </a:lnTo>
                  <a:lnTo>
                    <a:pt x="1735841" y="672464"/>
                  </a:lnTo>
                  <a:lnTo>
                    <a:pt x="2232665" y="574294"/>
                  </a:lnTo>
                  <a:lnTo>
                    <a:pt x="1888876" y="397510"/>
                  </a:lnTo>
                  <a:lnTo>
                    <a:pt x="2011558" y="176911"/>
                  </a:lnTo>
                  <a:lnTo>
                    <a:pt x="1460124" y="176911"/>
                  </a:lnTo>
                  <a:lnTo>
                    <a:pt x="1116335" y="0"/>
                  </a:lnTo>
                  <a:close/>
                </a:path>
              </a:pathLst>
            </a:custGeom>
            <a:solidFill>
              <a:srgbClr val="ECE1FD"/>
            </a:solidFill>
          </p:spPr>
          <p:txBody>
            <a:bodyPr wrap="square" lIns="0" tIns="0" rIns="0" bIns="0" rtlCol="0"/>
            <a:lstStyle/>
            <a:p>
              <a:endParaRPr/>
            </a:p>
          </p:txBody>
        </p:sp>
        <p:sp>
          <p:nvSpPr>
            <p:cNvPr id="6" name="object 6"/>
            <p:cNvSpPr/>
            <p:nvPr/>
          </p:nvSpPr>
          <p:spPr>
            <a:xfrm>
              <a:off x="75432" y="1674114"/>
              <a:ext cx="2232660" cy="893444"/>
            </a:xfrm>
            <a:custGeom>
              <a:avLst/>
              <a:gdLst/>
              <a:ahLst/>
              <a:cxnLst/>
              <a:rect l="l" t="t" r="r" b="b"/>
              <a:pathLst>
                <a:path w="2232660" h="893444">
                  <a:moveTo>
                    <a:pt x="0" y="574294"/>
                  </a:moveTo>
                  <a:lnTo>
                    <a:pt x="343806" y="397510"/>
                  </a:lnTo>
                  <a:lnTo>
                    <a:pt x="221112" y="176911"/>
                  </a:lnTo>
                  <a:lnTo>
                    <a:pt x="772533" y="176911"/>
                  </a:lnTo>
                  <a:lnTo>
                    <a:pt x="1116335" y="0"/>
                  </a:lnTo>
                  <a:lnTo>
                    <a:pt x="1460124" y="176911"/>
                  </a:lnTo>
                  <a:lnTo>
                    <a:pt x="2011558" y="176911"/>
                  </a:lnTo>
                  <a:lnTo>
                    <a:pt x="1888876" y="397510"/>
                  </a:lnTo>
                  <a:lnTo>
                    <a:pt x="2232665" y="574294"/>
                  </a:lnTo>
                  <a:lnTo>
                    <a:pt x="1735841" y="672464"/>
                  </a:lnTo>
                  <a:lnTo>
                    <a:pt x="1613159" y="893063"/>
                  </a:lnTo>
                  <a:lnTo>
                    <a:pt x="1116335" y="794893"/>
                  </a:lnTo>
                  <a:lnTo>
                    <a:pt x="619523" y="893063"/>
                  </a:lnTo>
                  <a:lnTo>
                    <a:pt x="496816" y="672464"/>
                  </a:lnTo>
                  <a:lnTo>
                    <a:pt x="0" y="574294"/>
                  </a:lnTo>
                  <a:close/>
                </a:path>
              </a:pathLst>
            </a:custGeom>
            <a:ln w="25907">
              <a:solidFill>
                <a:srgbClr val="6A1A68"/>
              </a:solidFill>
            </a:ln>
          </p:spPr>
          <p:txBody>
            <a:bodyPr wrap="square" lIns="0" tIns="0" rIns="0" bIns="0" rtlCol="0"/>
            <a:lstStyle/>
            <a:p>
              <a:endParaRPr/>
            </a:p>
          </p:txBody>
        </p:sp>
      </p:grpSp>
      <p:grpSp>
        <p:nvGrpSpPr>
          <p:cNvPr id="7" name="object 7"/>
          <p:cNvGrpSpPr/>
          <p:nvPr/>
        </p:nvGrpSpPr>
        <p:grpSpPr>
          <a:xfrm>
            <a:off x="2438338" y="1651953"/>
            <a:ext cx="6685915" cy="928369"/>
            <a:chOff x="2438336" y="1651952"/>
            <a:chExt cx="6685915" cy="928369"/>
          </a:xfrm>
        </p:grpSpPr>
        <p:sp>
          <p:nvSpPr>
            <p:cNvPr id="8" name="object 8"/>
            <p:cNvSpPr/>
            <p:nvPr/>
          </p:nvSpPr>
          <p:spPr>
            <a:xfrm>
              <a:off x="6880097" y="1664969"/>
              <a:ext cx="2231390" cy="893444"/>
            </a:xfrm>
            <a:custGeom>
              <a:avLst/>
              <a:gdLst/>
              <a:ahLst/>
              <a:cxnLst/>
              <a:rect l="l" t="t" r="r" b="b"/>
              <a:pathLst>
                <a:path w="2231390" h="893444">
                  <a:moveTo>
                    <a:pt x="1115568" y="0"/>
                  </a:moveTo>
                  <a:lnTo>
                    <a:pt x="772032" y="176910"/>
                  </a:lnTo>
                  <a:lnTo>
                    <a:pt x="220979" y="176910"/>
                  </a:lnTo>
                  <a:lnTo>
                    <a:pt x="343534" y="397509"/>
                  </a:lnTo>
                  <a:lnTo>
                    <a:pt x="0" y="574293"/>
                  </a:lnTo>
                  <a:lnTo>
                    <a:pt x="496443" y="672464"/>
                  </a:lnTo>
                  <a:lnTo>
                    <a:pt x="619125" y="893063"/>
                  </a:lnTo>
                  <a:lnTo>
                    <a:pt x="1115568" y="794892"/>
                  </a:lnTo>
                  <a:lnTo>
                    <a:pt x="1612010" y="893063"/>
                  </a:lnTo>
                  <a:lnTo>
                    <a:pt x="1734693" y="672464"/>
                  </a:lnTo>
                  <a:lnTo>
                    <a:pt x="2231135" y="574293"/>
                  </a:lnTo>
                  <a:lnTo>
                    <a:pt x="1887601" y="397509"/>
                  </a:lnTo>
                  <a:lnTo>
                    <a:pt x="2010155" y="176910"/>
                  </a:lnTo>
                  <a:lnTo>
                    <a:pt x="1459102" y="176910"/>
                  </a:lnTo>
                  <a:lnTo>
                    <a:pt x="1115568" y="0"/>
                  </a:lnTo>
                  <a:close/>
                </a:path>
              </a:pathLst>
            </a:custGeom>
            <a:solidFill>
              <a:srgbClr val="ECE1FD"/>
            </a:solidFill>
          </p:spPr>
          <p:txBody>
            <a:bodyPr wrap="square" lIns="0" tIns="0" rIns="0" bIns="0" rtlCol="0"/>
            <a:lstStyle/>
            <a:p>
              <a:endParaRPr/>
            </a:p>
          </p:txBody>
        </p:sp>
        <p:sp>
          <p:nvSpPr>
            <p:cNvPr id="9" name="object 9"/>
            <p:cNvSpPr/>
            <p:nvPr/>
          </p:nvSpPr>
          <p:spPr>
            <a:xfrm>
              <a:off x="6880097" y="1664969"/>
              <a:ext cx="2231390" cy="893444"/>
            </a:xfrm>
            <a:custGeom>
              <a:avLst/>
              <a:gdLst/>
              <a:ahLst/>
              <a:cxnLst/>
              <a:rect l="l" t="t" r="r" b="b"/>
              <a:pathLst>
                <a:path w="2231390" h="893444">
                  <a:moveTo>
                    <a:pt x="0" y="574293"/>
                  </a:moveTo>
                  <a:lnTo>
                    <a:pt x="343534" y="397509"/>
                  </a:lnTo>
                  <a:lnTo>
                    <a:pt x="220979" y="176910"/>
                  </a:lnTo>
                  <a:lnTo>
                    <a:pt x="772032" y="176910"/>
                  </a:lnTo>
                  <a:lnTo>
                    <a:pt x="1115568" y="0"/>
                  </a:lnTo>
                  <a:lnTo>
                    <a:pt x="1459102" y="176910"/>
                  </a:lnTo>
                  <a:lnTo>
                    <a:pt x="2010155" y="176910"/>
                  </a:lnTo>
                  <a:lnTo>
                    <a:pt x="1887601" y="397509"/>
                  </a:lnTo>
                  <a:lnTo>
                    <a:pt x="2231135" y="574293"/>
                  </a:lnTo>
                  <a:lnTo>
                    <a:pt x="1734693" y="672464"/>
                  </a:lnTo>
                  <a:lnTo>
                    <a:pt x="1612010" y="893063"/>
                  </a:lnTo>
                  <a:lnTo>
                    <a:pt x="1115568" y="794892"/>
                  </a:lnTo>
                  <a:lnTo>
                    <a:pt x="619125" y="893063"/>
                  </a:lnTo>
                  <a:lnTo>
                    <a:pt x="496443" y="672464"/>
                  </a:lnTo>
                  <a:lnTo>
                    <a:pt x="0" y="574293"/>
                  </a:lnTo>
                  <a:close/>
                </a:path>
              </a:pathLst>
            </a:custGeom>
            <a:ln w="25908">
              <a:solidFill>
                <a:srgbClr val="6A1A68"/>
              </a:solidFill>
            </a:ln>
          </p:spPr>
          <p:txBody>
            <a:bodyPr wrap="square" lIns="0" tIns="0" rIns="0" bIns="0" rtlCol="0"/>
            <a:lstStyle/>
            <a:p>
              <a:endParaRPr/>
            </a:p>
          </p:txBody>
        </p:sp>
        <p:sp>
          <p:nvSpPr>
            <p:cNvPr id="10" name="object 10"/>
            <p:cNvSpPr/>
            <p:nvPr/>
          </p:nvSpPr>
          <p:spPr>
            <a:xfrm>
              <a:off x="2451353" y="1674113"/>
              <a:ext cx="2232660" cy="893444"/>
            </a:xfrm>
            <a:custGeom>
              <a:avLst/>
              <a:gdLst/>
              <a:ahLst/>
              <a:cxnLst/>
              <a:rect l="l" t="t" r="r" b="b"/>
              <a:pathLst>
                <a:path w="2232660" h="893444">
                  <a:moveTo>
                    <a:pt x="1116330" y="0"/>
                  </a:moveTo>
                  <a:lnTo>
                    <a:pt x="772540" y="176911"/>
                  </a:lnTo>
                  <a:lnTo>
                    <a:pt x="221106" y="176911"/>
                  </a:lnTo>
                  <a:lnTo>
                    <a:pt x="343788" y="397510"/>
                  </a:lnTo>
                  <a:lnTo>
                    <a:pt x="0" y="574294"/>
                  </a:lnTo>
                  <a:lnTo>
                    <a:pt x="496823" y="672464"/>
                  </a:lnTo>
                  <a:lnTo>
                    <a:pt x="619506" y="893063"/>
                  </a:lnTo>
                  <a:lnTo>
                    <a:pt x="1116330" y="794893"/>
                  </a:lnTo>
                  <a:lnTo>
                    <a:pt x="1613154" y="893063"/>
                  </a:lnTo>
                  <a:lnTo>
                    <a:pt x="1735835" y="672464"/>
                  </a:lnTo>
                  <a:lnTo>
                    <a:pt x="2232660" y="574294"/>
                  </a:lnTo>
                  <a:lnTo>
                    <a:pt x="1888870" y="397510"/>
                  </a:lnTo>
                  <a:lnTo>
                    <a:pt x="2011553" y="176911"/>
                  </a:lnTo>
                  <a:lnTo>
                    <a:pt x="1460119" y="176911"/>
                  </a:lnTo>
                  <a:lnTo>
                    <a:pt x="1116330" y="0"/>
                  </a:lnTo>
                  <a:close/>
                </a:path>
              </a:pathLst>
            </a:custGeom>
            <a:solidFill>
              <a:srgbClr val="ECE1FD"/>
            </a:solidFill>
          </p:spPr>
          <p:txBody>
            <a:bodyPr wrap="square" lIns="0" tIns="0" rIns="0" bIns="0" rtlCol="0"/>
            <a:lstStyle/>
            <a:p>
              <a:endParaRPr/>
            </a:p>
          </p:txBody>
        </p:sp>
        <p:sp>
          <p:nvSpPr>
            <p:cNvPr id="11" name="object 11"/>
            <p:cNvSpPr/>
            <p:nvPr/>
          </p:nvSpPr>
          <p:spPr>
            <a:xfrm>
              <a:off x="2451353" y="1674113"/>
              <a:ext cx="2232660" cy="893444"/>
            </a:xfrm>
            <a:custGeom>
              <a:avLst/>
              <a:gdLst/>
              <a:ahLst/>
              <a:cxnLst/>
              <a:rect l="l" t="t" r="r" b="b"/>
              <a:pathLst>
                <a:path w="2232660" h="893444">
                  <a:moveTo>
                    <a:pt x="0" y="574294"/>
                  </a:moveTo>
                  <a:lnTo>
                    <a:pt x="343788" y="397510"/>
                  </a:lnTo>
                  <a:lnTo>
                    <a:pt x="221106" y="176911"/>
                  </a:lnTo>
                  <a:lnTo>
                    <a:pt x="772540" y="176911"/>
                  </a:lnTo>
                  <a:lnTo>
                    <a:pt x="1116330" y="0"/>
                  </a:lnTo>
                  <a:lnTo>
                    <a:pt x="1460119" y="176911"/>
                  </a:lnTo>
                  <a:lnTo>
                    <a:pt x="2011553" y="176911"/>
                  </a:lnTo>
                  <a:lnTo>
                    <a:pt x="1888870" y="397510"/>
                  </a:lnTo>
                  <a:lnTo>
                    <a:pt x="2232660" y="574294"/>
                  </a:lnTo>
                  <a:lnTo>
                    <a:pt x="1735835" y="672464"/>
                  </a:lnTo>
                  <a:lnTo>
                    <a:pt x="1613154" y="893063"/>
                  </a:lnTo>
                  <a:lnTo>
                    <a:pt x="1116330" y="794893"/>
                  </a:lnTo>
                  <a:lnTo>
                    <a:pt x="619506" y="893063"/>
                  </a:lnTo>
                  <a:lnTo>
                    <a:pt x="496823" y="672464"/>
                  </a:lnTo>
                  <a:lnTo>
                    <a:pt x="0" y="574294"/>
                  </a:lnTo>
                  <a:close/>
                </a:path>
              </a:pathLst>
            </a:custGeom>
            <a:ln w="25908">
              <a:solidFill>
                <a:srgbClr val="6A1A68"/>
              </a:solidFill>
            </a:ln>
          </p:spPr>
          <p:txBody>
            <a:bodyPr wrap="square" lIns="0" tIns="0" rIns="0" bIns="0" rtlCol="0"/>
            <a:lstStyle/>
            <a:p>
              <a:endParaRPr/>
            </a:p>
          </p:txBody>
        </p:sp>
      </p:grpSp>
      <p:sp>
        <p:nvSpPr>
          <p:cNvPr id="12" name="object 12"/>
          <p:cNvSpPr txBox="1"/>
          <p:nvPr/>
        </p:nvSpPr>
        <p:spPr>
          <a:xfrm>
            <a:off x="797153" y="1862455"/>
            <a:ext cx="7531734" cy="443070"/>
          </a:xfrm>
          <a:prstGeom prst="rect">
            <a:avLst/>
          </a:prstGeom>
        </p:spPr>
        <p:txBody>
          <a:bodyPr vert="horz" wrap="square" lIns="0" tIns="12065" rIns="0" bIns="0" rtlCol="0">
            <a:spAutoFit/>
          </a:bodyPr>
          <a:lstStyle/>
          <a:p>
            <a:pPr marL="12700">
              <a:lnSpc>
                <a:spcPct val="100000"/>
              </a:lnSpc>
              <a:spcBef>
                <a:spcPts val="95"/>
              </a:spcBef>
              <a:tabLst>
                <a:tab pos="2243455" algn="l"/>
                <a:tab pos="6877684" algn="l"/>
              </a:tabLst>
            </a:pPr>
            <a:r>
              <a:rPr sz="2800" i="1" spc="-20" dirty="0">
                <a:solidFill>
                  <a:srgbClr val="481D6C"/>
                </a:solidFill>
                <a:latin typeface="Trebuchet MS"/>
                <a:cs typeface="Trebuchet MS"/>
              </a:rPr>
              <a:t>QUIZ</a:t>
            </a:r>
            <a:r>
              <a:rPr sz="2800" i="1" dirty="0">
                <a:solidFill>
                  <a:srgbClr val="481D6C"/>
                </a:solidFill>
                <a:latin typeface="Trebuchet MS"/>
                <a:cs typeface="Trebuchet MS"/>
              </a:rPr>
              <a:t>	</a:t>
            </a:r>
            <a:r>
              <a:rPr sz="2800" i="1" spc="-10" dirty="0">
                <a:solidFill>
                  <a:srgbClr val="481D6C"/>
                </a:solidFill>
                <a:latin typeface="Trebuchet MS"/>
                <a:cs typeface="Trebuchet MS"/>
              </a:rPr>
              <a:t>Квест</a:t>
            </a:r>
            <a:r>
              <a:rPr sz="2800" i="1" dirty="0">
                <a:solidFill>
                  <a:srgbClr val="481D6C"/>
                </a:solidFill>
                <a:latin typeface="Trebuchet MS"/>
                <a:cs typeface="Trebuchet MS"/>
              </a:rPr>
              <a:t>	</a:t>
            </a:r>
            <a:r>
              <a:rPr sz="2800" i="1" spc="-25" dirty="0">
                <a:solidFill>
                  <a:srgbClr val="481D6C"/>
                </a:solidFill>
                <a:latin typeface="Trebuchet MS"/>
                <a:cs typeface="Trebuchet MS"/>
              </a:rPr>
              <a:t>RPG</a:t>
            </a:r>
            <a:endParaRPr sz="2800">
              <a:latin typeface="Trebuchet MS"/>
              <a:cs typeface="Trebuchet MS"/>
            </a:endParaRPr>
          </a:p>
        </p:txBody>
      </p:sp>
      <p:grpSp>
        <p:nvGrpSpPr>
          <p:cNvPr id="13" name="object 13"/>
          <p:cNvGrpSpPr/>
          <p:nvPr/>
        </p:nvGrpSpPr>
        <p:grpSpPr>
          <a:xfrm>
            <a:off x="4715255" y="1661160"/>
            <a:ext cx="2133600" cy="919480"/>
            <a:chOff x="4715255" y="1661160"/>
            <a:chExt cx="2133600" cy="919480"/>
          </a:xfrm>
        </p:grpSpPr>
        <p:sp>
          <p:nvSpPr>
            <p:cNvPr id="14" name="object 14"/>
            <p:cNvSpPr/>
            <p:nvPr/>
          </p:nvSpPr>
          <p:spPr>
            <a:xfrm>
              <a:off x="4728209" y="1674114"/>
              <a:ext cx="2108200" cy="893444"/>
            </a:xfrm>
            <a:custGeom>
              <a:avLst/>
              <a:gdLst/>
              <a:ahLst/>
              <a:cxnLst/>
              <a:rect l="l" t="t" r="r" b="b"/>
              <a:pathLst>
                <a:path w="2108200" h="893444">
                  <a:moveTo>
                    <a:pt x="1053845" y="0"/>
                  </a:moveTo>
                  <a:lnTo>
                    <a:pt x="729234" y="176911"/>
                  </a:lnTo>
                  <a:lnTo>
                    <a:pt x="208787" y="176911"/>
                  </a:lnTo>
                  <a:lnTo>
                    <a:pt x="324612" y="397510"/>
                  </a:lnTo>
                  <a:lnTo>
                    <a:pt x="0" y="574294"/>
                  </a:lnTo>
                  <a:lnTo>
                    <a:pt x="469011" y="672464"/>
                  </a:lnTo>
                  <a:lnTo>
                    <a:pt x="584835" y="893063"/>
                  </a:lnTo>
                  <a:lnTo>
                    <a:pt x="1053845" y="794893"/>
                  </a:lnTo>
                  <a:lnTo>
                    <a:pt x="1522856" y="893063"/>
                  </a:lnTo>
                  <a:lnTo>
                    <a:pt x="1638680" y="672464"/>
                  </a:lnTo>
                  <a:lnTo>
                    <a:pt x="2107691" y="574294"/>
                  </a:lnTo>
                  <a:lnTo>
                    <a:pt x="1783080" y="397510"/>
                  </a:lnTo>
                  <a:lnTo>
                    <a:pt x="1898904" y="176911"/>
                  </a:lnTo>
                  <a:lnTo>
                    <a:pt x="1378457" y="176911"/>
                  </a:lnTo>
                  <a:lnTo>
                    <a:pt x="1053845" y="0"/>
                  </a:lnTo>
                  <a:close/>
                </a:path>
              </a:pathLst>
            </a:custGeom>
            <a:solidFill>
              <a:srgbClr val="ECE1FD"/>
            </a:solidFill>
          </p:spPr>
          <p:txBody>
            <a:bodyPr wrap="square" lIns="0" tIns="0" rIns="0" bIns="0" rtlCol="0"/>
            <a:lstStyle/>
            <a:p>
              <a:endParaRPr/>
            </a:p>
          </p:txBody>
        </p:sp>
        <p:sp>
          <p:nvSpPr>
            <p:cNvPr id="15" name="object 15"/>
            <p:cNvSpPr/>
            <p:nvPr/>
          </p:nvSpPr>
          <p:spPr>
            <a:xfrm>
              <a:off x="4728209" y="1674114"/>
              <a:ext cx="2108200" cy="893444"/>
            </a:xfrm>
            <a:custGeom>
              <a:avLst/>
              <a:gdLst/>
              <a:ahLst/>
              <a:cxnLst/>
              <a:rect l="l" t="t" r="r" b="b"/>
              <a:pathLst>
                <a:path w="2108200" h="893444">
                  <a:moveTo>
                    <a:pt x="0" y="574294"/>
                  </a:moveTo>
                  <a:lnTo>
                    <a:pt x="324612" y="397510"/>
                  </a:lnTo>
                  <a:lnTo>
                    <a:pt x="208787" y="176911"/>
                  </a:lnTo>
                  <a:lnTo>
                    <a:pt x="729234" y="176911"/>
                  </a:lnTo>
                  <a:lnTo>
                    <a:pt x="1053845" y="0"/>
                  </a:lnTo>
                  <a:lnTo>
                    <a:pt x="1378457" y="176911"/>
                  </a:lnTo>
                  <a:lnTo>
                    <a:pt x="1898904" y="176911"/>
                  </a:lnTo>
                  <a:lnTo>
                    <a:pt x="1783080" y="397510"/>
                  </a:lnTo>
                  <a:lnTo>
                    <a:pt x="2107691" y="574294"/>
                  </a:lnTo>
                  <a:lnTo>
                    <a:pt x="1638680" y="672464"/>
                  </a:lnTo>
                  <a:lnTo>
                    <a:pt x="1522856" y="893063"/>
                  </a:lnTo>
                  <a:lnTo>
                    <a:pt x="1053845" y="794893"/>
                  </a:lnTo>
                  <a:lnTo>
                    <a:pt x="584835" y="893063"/>
                  </a:lnTo>
                  <a:lnTo>
                    <a:pt x="469011" y="672464"/>
                  </a:lnTo>
                  <a:lnTo>
                    <a:pt x="0" y="574294"/>
                  </a:lnTo>
                  <a:close/>
                </a:path>
              </a:pathLst>
            </a:custGeom>
            <a:ln w="25908">
              <a:solidFill>
                <a:srgbClr val="6A1A68"/>
              </a:solidFill>
            </a:ln>
          </p:spPr>
          <p:txBody>
            <a:bodyPr wrap="square" lIns="0" tIns="0" rIns="0" bIns="0" rtlCol="0"/>
            <a:lstStyle/>
            <a:p>
              <a:endParaRPr/>
            </a:p>
          </p:txBody>
        </p:sp>
      </p:grpSp>
      <p:sp>
        <p:nvSpPr>
          <p:cNvPr id="16" name="object 16"/>
          <p:cNvSpPr txBox="1"/>
          <p:nvPr/>
        </p:nvSpPr>
        <p:spPr>
          <a:xfrm>
            <a:off x="5144772" y="1945969"/>
            <a:ext cx="1367155" cy="321242"/>
          </a:xfrm>
          <a:prstGeom prst="rect">
            <a:avLst/>
          </a:prstGeom>
        </p:spPr>
        <p:txBody>
          <a:bodyPr vert="horz" wrap="square" lIns="0" tIns="13335" rIns="0" bIns="0" rtlCol="0">
            <a:spAutoFit/>
          </a:bodyPr>
          <a:lstStyle/>
          <a:p>
            <a:pPr marL="12700">
              <a:lnSpc>
                <a:spcPct val="100000"/>
              </a:lnSpc>
              <a:spcBef>
                <a:spcPts val="105"/>
              </a:spcBef>
            </a:pPr>
            <a:r>
              <a:rPr sz="2000" i="1" spc="-10" dirty="0">
                <a:solidFill>
                  <a:srgbClr val="481D6C"/>
                </a:solidFill>
                <a:latin typeface="Trebuchet MS"/>
                <a:cs typeface="Trebuchet MS"/>
              </a:rPr>
              <a:t>CHALLENGE</a:t>
            </a:r>
            <a:endParaRPr sz="2000">
              <a:latin typeface="Trebuchet MS"/>
              <a:cs typeface="Trebuchet MS"/>
            </a:endParaRPr>
          </a:p>
        </p:txBody>
      </p:sp>
      <p:pic>
        <p:nvPicPr>
          <p:cNvPr id="18" name="object 18"/>
          <p:cNvPicPr/>
          <p:nvPr/>
        </p:nvPicPr>
        <p:blipFill>
          <a:blip r:embed="rId2" cstate="print"/>
          <a:stretch>
            <a:fillRect/>
          </a:stretch>
        </p:blipFill>
        <p:spPr>
          <a:xfrm>
            <a:off x="175260" y="1217675"/>
            <a:ext cx="8832342" cy="15773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квиз.jpg"/>
          <p:cNvPicPr>
            <a:picLocks noGrp="1" noChangeAspect="1" noChangeArrowheads="1"/>
          </p:cNvPicPr>
          <p:nvPr>
            <p:ph sz="quarter" idx="1"/>
          </p:nvPr>
        </p:nvPicPr>
        <p:blipFill>
          <a:blip r:embed="rId2"/>
          <a:srcRect/>
          <a:stretch>
            <a:fillRect/>
          </a:stretch>
        </p:blipFill>
        <p:spPr bwMode="auto">
          <a:xfrm>
            <a:off x="428595" y="272662"/>
            <a:ext cx="8399479" cy="629961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slide-2.jpg"/>
          <p:cNvPicPr>
            <a:picLocks noGrp="1" noChangeAspect="1" noChangeArrowheads="1"/>
          </p:cNvPicPr>
          <p:nvPr>
            <p:ph sz="quarter" idx="1"/>
          </p:nvPr>
        </p:nvPicPr>
        <p:blipFill>
          <a:blip r:embed="rId2"/>
          <a:srcRect/>
          <a:stretch>
            <a:fillRect/>
          </a:stretch>
        </p:blipFill>
        <p:spPr bwMode="auto">
          <a:xfrm>
            <a:off x="761975" y="571480"/>
            <a:ext cx="7715302" cy="578647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28600"/>
            <a:ext cx="8429684" cy="990600"/>
          </a:xfrm>
        </p:spPr>
        <p:txBody>
          <a:bodyPr>
            <a:normAutofit fontScale="90000"/>
          </a:bodyPr>
          <a:lstStyle/>
          <a:p>
            <a:pPr algn="ctr"/>
            <a:r>
              <a:rPr lang="ru-RU" b="1" dirty="0" smtClean="0">
                <a:solidFill>
                  <a:srgbClr val="7030A0"/>
                </a:solidFill>
              </a:rPr>
              <a:t>Платформа для создания </a:t>
            </a:r>
            <a:r>
              <a:rPr lang="ru-RU" b="1" dirty="0" err="1" smtClean="0">
                <a:solidFill>
                  <a:srgbClr val="7030A0"/>
                </a:solidFill>
              </a:rPr>
              <a:t>КВиЗов</a:t>
            </a:r>
            <a:r>
              <a:rPr lang="ru-RU" b="1" dirty="0" smtClean="0">
                <a:solidFill>
                  <a:srgbClr val="7030A0"/>
                </a:solidFill>
              </a:rPr>
              <a:t> </a:t>
            </a:r>
            <a:r>
              <a:rPr lang="en-US" b="1" dirty="0" smtClean="0">
                <a:solidFill>
                  <a:srgbClr val="7030A0"/>
                </a:solidFill>
              </a:rPr>
              <a:t>https://myquiz.ru/</a:t>
            </a:r>
            <a:endParaRPr lang="ru-RU" b="1" dirty="0">
              <a:solidFill>
                <a:srgbClr val="7030A0"/>
              </a:solidFill>
            </a:endParaRPr>
          </a:p>
        </p:txBody>
      </p:sp>
      <p:pic>
        <p:nvPicPr>
          <p:cNvPr id="2050" name="Picture 2"/>
          <p:cNvPicPr>
            <a:picLocks noGrp="1" noChangeAspect="1" noChangeArrowheads="1"/>
          </p:cNvPicPr>
          <p:nvPr>
            <p:ph sz="quarter" idx="1"/>
          </p:nvPr>
        </p:nvPicPr>
        <p:blipFill>
          <a:blip r:embed="rId2"/>
          <a:srcRect/>
          <a:stretch>
            <a:fillRect/>
          </a:stretch>
        </p:blipFill>
        <p:spPr bwMode="auto">
          <a:xfrm>
            <a:off x="214282" y="1571612"/>
            <a:ext cx="8632954" cy="48536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Безымянный 1.png"/>
          <p:cNvPicPr>
            <a:picLocks noChangeAspect="1" noChangeArrowheads="1"/>
          </p:cNvPicPr>
          <p:nvPr/>
        </p:nvPicPr>
        <p:blipFill>
          <a:blip r:embed="rId2"/>
          <a:srcRect/>
          <a:stretch>
            <a:fillRect/>
          </a:stretch>
        </p:blipFill>
        <p:spPr bwMode="auto">
          <a:xfrm>
            <a:off x="0" y="2"/>
            <a:ext cx="9144000" cy="686009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Безымянный.png"/>
          <p:cNvPicPr>
            <a:picLocks noChangeAspect="1" noChangeArrowheads="1"/>
          </p:cNvPicPr>
          <p:nvPr/>
        </p:nvPicPr>
        <p:blipFill>
          <a:blip r:embed="rId2"/>
          <a:srcRect/>
          <a:stretch>
            <a:fillRect/>
          </a:stretch>
        </p:blipFill>
        <p:spPr bwMode="auto">
          <a:xfrm>
            <a:off x="2" y="0"/>
            <a:ext cx="9143999" cy="687079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Безымянный 2.png"/>
          <p:cNvPicPr>
            <a:picLocks noChangeAspect="1" noChangeArrowheads="1"/>
          </p:cNvPicPr>
          <p:nvPr/>
        </p:nvPicPr>
        <p:blipFill>
          <a:blip r:embed="rId2"/>
          <a:srcRect/>
          <a:stretch>
            <a:fillRect/>
          </a:stretch>
        </p:blipFill>
        <p:spPr bwMode="auto">
          <a:xfrm>
            <a:off x="0" y="380979"/>
            <a:ext cx="9144000" cy="609604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28596" y="1857364"/>
            <a:ext cx="8501122" cy="4500594"/>
          </a:xfrm>
        </p:spPr>
        <p:txBody>
          <a:bodyPr/>
          <a:lstStyle/>
          <a:p>
            <a:pPr marL="0">
              <a:spcBef>
                <a:spcPts val="0"/>
              </a:spcBef>
            </a:pPr>
            <a:r>
              <a:rPr lang="ru-RU" b="1" dirty="0" smtClean="0">
                <a:solidFill>
                  <a:srgbClr val="7030A0"/>
                </a:solidFill>
              </a:rPr>
              <a:t>Челлендж</a:t>
            </a:r>
            <a:r>
              <a:rPr lang="ru-RU" dirty="0" smtClean="0">
                <a:solidFill>
                  <a:srgbClr val="7030A0"/>
                </a:solidFill>
              </a:rPr>
              <a:t> - в переводе с английского языка данное слово означает «вызов», совершение какого-либо действия, сложной задачи. </a:t>
            </a:r>
          </a:p>
          <a:p>
            <a:pPr marL="0">
              <a:spcBef>
                <a:spcPts val="0"/>
              </a:spcBef>
            </a:pPr>
            <a:r>
              <a:rPr lang="ru-RU" b="1" dirty="0" smtClean="0">
                <a:solidFill>
                  <a:srgbClr val="7030A0"/>
                </a:solidFill>
              </a:rPr>
              <a:t>Челлендж</a:t>
            </a:r>
            <a:r>
              <a:rPr lang="ru-RU" dirty="0" smtClean="0">
                <a:solidFill>
                  <a:srgbClr val="7030A0"/>
                </a:solidFill>
              </a:rPr>
              <a:t> – это своеобразная игра, которая действует как цепочка – вызов для конкретных людей, чтобы те выполнили какие – либо действия не только для развлечения, но и в познавательных целях.</a:t>
            </a:r>
          </a:p>
          <a:p>
            <a:pPr marL="0">
              <a:spcBef>
                <a:spcPts val="0"/>
              </a:spcBef>
            </a:pPr>
            <a:endParaRPr lang="ru-RU" dirty="0">
              <a:solidFill>
                <a:srgbClr val="7030A0"/>
              </a:solidFill>
            </a:endParaRPr>
          </a:p>
        </p:txBody>
      </p:sp>
      <p:pic>
        <p:nvPicPr>
          <p:cNvPr id="1026" name="Picture 2" descr="C:\Users\User\Downloads\maxresdefault.jpg"/>
          <p:cNvPicPr>
            <a:picLocks noChangeAspect="1" noChangeArrowheads="1"/>
          </p:cNvPicPr>
          <p:nvPr/>
        </p:nvPicPr>
        <p:blipFill>
          <a:blip r:embed="rId2"/>
          <a:srcRect/>
          <a:stretch>
            <a:fillRect/>
          </a:stretch>
        </p:blipFill>
        <p:spPr bwMode="auto">
          <a:xfrm>
            <a:off x="1071538" y="0"/>
            <a:ext cx="7286676" cy="183457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3"/>
            <a:ext cx="8229600" cy="1000132"/>
          </a:xfrm>
        </p:spPr>
        <p:txBody>
          <a:bodyPr>
            <a:normAutofit/>
          </a:bodyPr>
          <a:lstStyle/>
          <a:p>
            <a:r>
              <a:rPr lang="ru-RU" b="1" dirty="0" smtClean="0">
                <a:effectLst/>
              </a:rPr>
              <a:t>    </a:t>
            </a:r>
            <a:r>
              <a:rPr lang="ru-RU" b="1" dirty="0" smtClean="0">
                <a:solidFill>
                  <a:srgbClr val="7030A0"/>
                </a:solidFill>
                <a:effectLst/>
              </a:rPr>
              <a:t>Нормативно-правовая база</a:t>
            </a:r>
            <a:endParaRPr lang="ru-RU" b="1" dirty="0">
              <a:solidFill>
                <a:srgbClr val="7030A0"/>
              </a:solidFill>
              <a:effectLst/>
            </a:endParaRPr>
          </a:p>
        </p:txBody>
      </p:sp>
      <p:sp>
        <p:nvSpPr>
          <p:cNvPr id="3" name="Содержимое 2"/>
          <p:cNvSpPr>
            <a:spLocks noGrp="1"/>
          </p:cNvSpPr>
          <p:nvPr>
            <p:ph sz="quarter" idx="1"/>
          </p:nvPr>
        </p:nvSpPr>
        <p:spPr>
          <a:xfrm>
            <a:off x="457200" y="1643050"/>
            <a:ext cx="8229600" cy="5214951"/>
          </a:xfrm>
        </p:spPr>
        <p:txBody>
          <a:bodyPr>
            <a:normAutofit fontScale="25000" lnSpcReduction="20000"/>
          </a:bodyPr>
          <a:lstStyle/>
          <a:p>
            <a:r>
              <a:rPr lang="ru-RU" sz="7200" dirty="0">
                <a:solidFill>
                  <a:srgbClr val="7030A0"/>
                </a:solidFill>
              </a:rPr>
              <a:t>-Конституция Российской Федерации;</a:t>
            </a:r>
          </a:p>
          <a:p>
            <a:r>
              <a:rPr lang="ru-RU" sz="7200" dirty="0">
                <a:solidFill>
                  <a:srgbClr val="7030A0"/>
                </a:solidFill>
              </a:rPr>
              <a:t>-Указ Президента Российской Федерации от 21.07.2020 № 474 «О национальных целях развития Российской Федерации на период до 2030 года»;</a:t>
            </a:r>
          </a:p>
          <a:p>
            <a:r>
              <a:rPr lang="ru-RU" sz="7200" dirty="0">
                <a:solidFill>
                  <a:srgbClr val="7030A0"/>
                </a:solidFill>
              </a:rPr>
              <a:t>-Федеральный Закон от 31.07.2020 № 304-ФЗ «О внесении изменений в Федеральный закон «Об образовании в Российской Федерации» по вопросам воспитания обучающихся» (далее-ФЗ-304);</a:t>
            </a:r>
          </a:p>
          <a:p>
            <a:r>
              <a:rPr lang="ru-RU" sz="7200" dirty="0">
                <a:solidFill>
                  <a:srgbClr val="7030A0"/>
                </a:solidFill>
              </a:rPr>
              <a:t>-распоряжение Правительства Российской Федерации от 12.11.2020 № 2945-р об утверждении Плана мероприятий по реализации в 2021 – 2025 годах Стратегии развития воспитания в Российской Федерации на период до 2025 года;</a:t>
            </a:r>
          </a:p>
          <a:p>
            <a:r>
              <a:rPr lang="ru-RU" sz="7200" dirty="0">
                <a:solidFill>
                  <a:srgbClr val="7030A0"/>
                </a:solidFill>
              </a:rPr>
              <a:t>-Национальный проект «Образование»  (утвержден</a:t>
            </a:r>
          </a:p>
          <a:p>
            <a:r>
              <a:rPr lang="ru-RU" sz="7200" dirty="0">
                <a:solidFill>
                  <a:srgbClr val="7030A0"/>
                </a:solidFill>
              </a:rPr>
              <a:t>президиумом Совета при Президенте РФ по стратегическому развитию и национальным проектам, протокол от 03.09.2018 №10);</a:t>
            </a:r>
          </a:p>
          <a:p>
            <a:r>
              <a:rPr lang="ru-RU" sz="7200" dirty="0">
                <a:solidFill>
                  <a:srgbClr val="7030A0"/>
                </a:solidFill>
              </a:rPr>
              <a:t>-Национальная доктрина образования Российской Федерации до 2025 года (утверждена Постановлением Правительства Российской Федерации от 04 октября 2000 года № 751</a:t>
            </a:r>
            <a:r>
              <a:rPr lang="ru-RU" sz="7200" dirty="0" smtClean="0">
                <a:solidFill>
                  <a:srgbClr val="7030A0"/>
                </a:solidFill>
              </a:rPr>
              <a:t>);</a:t>
            </a:r>
          </a:p>
          <a:p>
            <a:r>
              <a:rPr lang="ru-RU" sz="7200" dirty="0" smtClean="0">
                <a:solidFill>
                  <a:srgbClr val="7030A0"/>
                </a:solidFill>
              </a:rPr>
              <a:t>Федеральные государственные образовательные стандарты среднего </a:t>
            </a:r>
            <a:r>
              <a:rPr lang="ru-RU" sz="7200" dirty="0">
                <a:solidFill>
                  <a:srgbClr val="7030A0"/>
                </a:solidFill>
              </a:rPr>
              <a:t>профессионального образования по </a:t>
            </a:r>
            <a:r>
              <a:rPr lang="ru-RU" sz="7200" dirty="0" smtClean="0">
                <a:solidFill>
                  <a:srgbClr val="7030A0"/>
                </a:solidFill>
              </a:rPr>
              <a:t>специальностям подготовки</a:t>
            </a:r>
            <a:endParaRPr lang="ru-RU" sz="7200" dirty="0">
              <a:solidFill>
                <a:srgbClr val="7030A0"/>
              </a:solidFill>
            </a:endParaRPr>
          </a:p>
          <a:p>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28600"/>
            <a:ext cx="8266014" cy="990600"/>
          </a:xfrm>
        </p:spPr>
        <p:txBody>
          <a:bodyPr>
            <a:noAutofit/>
          </a:bodyPr>
          <a:lstStyle/>
          <a:p>
            <a:pPr algn="ctr"/>
            <a:r>
              <a:rPr lang="en-US" sz="3600" b="1" dirty="0" smtClean="0">
                <a:solidFill>
                  <a:srgbClr val="7030A0"/>
                </a:solidFill>
                <a:latin typeface="Bookman Old Style" pitchFamily="18" charset="0"/>
              </a:rPr>
              <a:t>RPG – </a:t>
            </a:r>
            <a:r>
              <a:rPr lang="ru-RU" sz="3600" b="1" dirty="0" smtClean="0">
                <a:solidFill>
                  <a:srgbClr val="7030A0"/>
                </a:solidFill>
                <a:latin typeface="Bookman Old Style" pitchFamily="18" charset="0"/>
              </a:rPr>
              <a:t/>
            </a:r>
            <a:br>
              <a:rPr lang="ru-RU" sz="3600" b="1" dirty="0" smtClean="0">
                <a:solidFill>
                  <a:srgbClr val="7030A0"/>
                </a:solidFill>
                <a:latin typeface="Bookman Old Style" pitchFamily="18" charset="0"/>
              </a:rPr>
            </a:br>
            <a:r>
              <a:rPr lang="ru-RU" sz="3600" b="1" dirty="0" smtClean="0">
                <a:solidFill>
                  <a:srgbClr val="7030A0"/>
                </a:solidFill>
                <a:latin typeface="Bookman Old Style" pitchFamily="18" charset="0"/>
              </a:rPr>
              <a:t>компьютерная ролевая игра</a:t>
            </a:r>
            <a:endParaRPr lang="ru-RU" sz="3600" b="1" dirty="0">
              <a:solidFill>
                <a:srgbClr val="7030A0"/>
              </a:solidFill>
              <a:latin typeface="Bookman Old Style" pitchFamily="18" charset="0"/>
            </a:endParaRPr>
          </a:p>
        </p:txBody>
      </p:sp>
      <p:pic>
        <p:nvPicPr>
          <p:cNvPr id="2050" name="Picture 2" descr="C:\Users\User\Downloads\smuta-igra-game-cyberia-nova-rus-1612.jpg"/>
          <p:cNvPicPr>
            <a:picLocks noGrp="1" noChangeAspect="1" noChangeArrowheads="1"/>
          </p:cNvPicPr>
          <p:nvPr>
            <p:ph sz="quarter" idx="1"/>
          </p:nvPr>
        </p:nvPicPr>
        <p:blipFill>
          <a:blip r:embed="rId2"/>
          <a:srcRect/>
          <a:stretch>
            <a:fillRect/>
          </a:stretch>
        </p:blipFill>
        <p:spPr bwMode="auto">
          <a:xfrm>
            <a:off x="1571604" y="1571612"/>
            <a:ext cx="5789634" cy="5146341"/>
          </a:xfrm>
          <a:prstGeom prst="rect">
            <a:avLst/>
          </a:prstGeom>
          <a:noFill/>
        </p:spPr>
      </p:pic>
      <p:grpSp>
        <p:nvGrpSpPr>
          <p:cNvPr id="4" name="object 2"/>
          <p:cNvGrpSpPr/>
          <p:nvPr/>
        </p:nvGrpSpPr>
        <p:grpSpPr>
          <a:xfrm>
            <a:off x="0" y="156971"/>
            <a:ext cx="9144000" cy="6544309"/>
            <a:chOff x="0" y="156971"/>
            <a:chExt cx="9144000" cy="6544309"/>
          </a:xfrm>
        </p:grpSpPr>
        <p:pic>
          <p:nvPicPr>
            <p:cNvPr id="5" name="object 3"/>
            <p:cNvPicPr/>
            <p:nvPr/>
          </p:nvPicPr>
          <p:blipFill>
            <a:blip r:embed="rId3" cstate="print"/>
            <a:stretch>
              <a:fillRect/>
            </a:stretch>
          </p:blipFill>
          <p:spPr>
            <a:xfrm>
              <a:off x="0" y="166115"/>
              <a:ext cx="9144000" cy="6525768"/>
            </a:xfrm>
            <a:prstGeom prst="rect">
              <a:avLst/>
            </a:prstGeom>
          </p:spPr>
        </p:pic>
        <p:sp>
          <p:nvSpPr>
            <p:cNvPr id="6" name="object 4"/>
            <p:cNvSpPr/>
            <p:nvPr/>
          </p:nvSpPr>
          <p:spPr>
            <a:xfrm>
              <a:off x="761" y="161543"/>
              <a:ext cx="9143365" cy="6535420"/>
            </a:xfrm>
            <a:custGeom>
              <a:avLst/>
              <a:gdLst/>
              <a:ahLst/>
              <a:cxnLst/>
              <a:rect l="l" t="t" r="r" b="b"/>
              <a:pathLst>
                <a:path w="9143365" h="6535420">
                  <a:moveTo>
                    <a:pt x="0" y="6534911"/>
                  </a:moveTo>
                  <a:lnTo>
                    <a:pt x="9143238" y="6534911"/>
                  </a:lnTo>
                </a:path>
                <a:path w="9143365" h="6535420">
                  <a:moveTo>
                    <a:pt x="9143238" y="0"/>
                  </a:moveTo>
                  <a:lnTo>
                    <a:pt x="0" y="0"/>
                  </a:lnTo>
                </a:path>
              </a:pathLst>
            </a:custGeom>
            <a:ln w="9144">
              <a:solidFill>
                <a:srgbClr val="C5BDD3"/>
              </a:solidFill>
            </a:ln>
          </p:spPr>
          <p:txBody>
            <a:bodyPr wrap="square" lIns="0" tIns="0" rIns="0" bIns="0" rtlCol="0"/>
            <a:lstStyle/>
            <a:p>
              <a:endParaRPr/>
            </a:p>
          </p:txBody>
        </p:sp>
        <p:pic>
          <p:nvPicPr>
            <p:cNvPr id="7" name="object 5"/>
            <p:cNvPicPr/>
            <p:nvPr/>
          </p:nvPicPr>
          <p:blipFill>
            <a:blip r:embed="rId4" cstate="print"/>
            <a:stretch>
              <a:fillRect/>
            </a:stretch>
          </p:blipFill>
          <p:spPr>
            <a:xfrm>
              <a:off x="8371331" y="5632704"/>
              <a:ext cx="772668" cy="1030224"/>
            </a:xfrm>
            <a:prstGeom prst="rect">
              <a:avLst/>
            </a:prstGeom>
          </p:spPr>
        </p:pic>
        <p:pic>
          <p:nvPicPr>
            <p:cNvPr id="8" name="object 6"/>
            <p:cNvPicPr/>
            <p:nvPr/>
          </p:nvPicPr>
          <p:blipFill>
            <a:blip r:embed="rId5" cstate="print"/>
            <a:stretch>
              <a:fillRect/>
            </a:stretch>
          </p:blipFill>
          <p:spPr>
            <a:xfrm>
              <a:off x="7019543" y="5228843"/>
              <a:ext cx="2124455" cy="1360932"/>
            </a:xfrm>
            <a:prstGeom prst="rect">
              <a:avLst/>
            </a:prstGeom>
          </p:spPr>
        </p:pic>
        <p:sp>
          <p:nvSpPr>
            <p:cNvPr id="9" name="object 7"/>
            <p:cNvSpPr/>
            <p:nvPr/>
          </p:nvSpPr>
          <p:spPr>
            <a:xfrm>
              <a:off x="4760721" y="1767332"/>
              <a:ext cx="211454" cy="246379"/>
            </a:xfrm>
            <a:custGeom>
              <a:avLst/>
              <a:gdLst/>
              <a:ahLst/>
              <a:cxnLst/>
              <a:rect l="l" t="t" r="r" b="b"/>
              <a:pathLst>
                <a:path w="211454" h="246380">
                  <a:moveTo>
                    <a:pt x="43052" y="0"/>
                  </a:moveTo>
                  <a:lnTo>
                    <a:pt x="0" y="211708"/>
                  </a:lnTo>
                  <a:lnTo>
                    <a:pt x="168401" y="245871"/>
                  </a:lnTo>
                  <a:lnTo>
                    <a:pt x="211454" y="34162"/>
                  </a:lnTo>
                  <a:lnTo>
                    <a:pt x="43052" y="0"/>
                  </a:lnTo>
                  <a:close/>
                </a:path>
              </a:pathLst>
            </a:custGeom>
            <a:solidFill>
              <a:srgbClr val="C5BDD3"/>
            </a:solidFill>
          </p:spPr>
          <p:txBody>
            <a:bodyPr wrap="square" lIns="0" tIns="0" rIns="0" bIns="0" rtlCol="0"/>
            <a:lstStyle/>
            <a:p>
              <a:endParaRPr/>
            </a:p>
          </p:txBody>
        </p:sp>
        <p:sp>
          <p:nvSpPr>
            <p:cNvPr id="10" name="object 8"/>
            <p:cNvSpPr/>
            <p:nvPr/>
          </p:nvSpPr>
          <p:spPr>
            <a:xfrm>
              <a:off x="4760721" y="1767332"/>
              <a:ext cx="211454" cy="246379"/>
            </a:xfrm>
            <a:custGeom>
              <a:avLst/>
              <a:gdLst/>
              <a:ahLst/>
              <a:cxnLst/>
              <a:rect l="l" t="t" r="r" b="b"/>
              <a:pathLst>
                <a:path w="211454" h="246380">
                  <a:moveTo>
                    <a:pt x="43052" y="0"/>
                  </a:moveTo>
                  <a:lnTo>
                    <a:pt x="211454" y="34162"/>
                  </a:lnTo>
                  <a:lnTo>
                    <a:pt x="168401" y="245871"/>
                  </a:lnTo>
                  <a:lnTo>
                    <a:pt x="0" y="211708"/>
                  </a:lnTo>
                  <a:lnTo>
                    <a:pt x="43052" y="0"/>
                  </a:lnTo>
                  <a:close/>
                </a:path>
              </a:pathLst>
            </a:custGeom>
            <a:ln w="25399">
              <a:solidFill>
                <a:srgbClr val="C5BDD3"/>
              </a:solidFill>
            </a:ln>
          </p:spPr>
          <p:txBody>
            <a:bodyPr wrap="square" lIns="0" tIns="0" rIns="0" bIns="0" rtlCol="0"/>
            <a:lstStyle/>
            <a:p>
              <a:endParaRPr/>
            </a:p>
          </p:txBody>
        </p:sp>
        <p:pic>
          <p:nvPicPr>
            <p:cNvPr id="11" name="object 9"/>
            <p:cNvPicPr/>
            <p:nvPr/>
          </p:nvPicPr>
          <p:blipFill>
            <a:blip r:embed="rId6" cstate="print"/>
            <a:stretch>
              <a:fillRect/>
            </a:stretch>
          </p:blipFill>
          <p:spPr>
            <a:xfrm>
              <a:off x="6272784" y="198119"/>
              <a:ext cx="2843784" cy="6403847"/>
            </a:xfrm>
            <a:prstGeom prst="rect">
              <a:avLst/>
            </a:prstGeom>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14282" y="928673"/>
            <a:ext cx="8715436" cy="3929089"/>
          </a:xfrm>
        </p:spPr>
        <p:txBody>
          <a:bodyPr>
            <a:normAutofit/>
          </a:bodyPr>
          <a:lstStyle/>
          <a:p>
            <a:pPr algn="ctr">
              <a:lnSpc>
                <a:spcPct val="114000"/>
              </a:lnSpc>
            </a:pPr>
            <a:r>
              <a:rPr lang="ru-RU" b="1" dirty="0" smtClean="0">
                <a:solidFill>
                  <a:schemeClr val="tx1"/>
                </a:solidFill>
                <a:effectLst>
                  <a:outerShdw blurRad="38100" dist="38100" dir="2700000" algn="tl">
                    <a:srgbClr val="000000">
                      <a:alpha val="43137"/>
                    </a:srgbClr>
                  </a:outerShdw>
                </a:effectLst>
                <a:latin typeface="Monotype Corsiva" pitchFamily="66" charset="0"/>
              </a:rPr>
              <a:t>«</a:t>
            </a:r>
            <a:r>
              <a:rPr lang="ru-RU" b="1" dirty="0" smtClean="0">
                <a:solidFill>
                  <a:schemeClr val="tx1"/>
                </a:solidFill>
                <a:effectLst>
                  <a:outerShdw blurRad="38100" dist="38100" dir="2700000" algn="tl">
                    <a:srgbClr val="000000">
                      <a:alpha val="43137"/>
                    </a:srgbClr>
                  </a:outerShdw>
                </a:effectLst>
                <a:latin typeface="Mistral" pitchFamily="66" charset="0"/>
              </a:rPr>
              <a:t>Воспитывает все: люди, вещи, явления, но прежде всего и больше всего люди. Из них на первом месте родители и педагоги</a:t>
            </a:r>
            <a:r>
              <a:rPr lang="ru-RU" b="1" dirty="0" smtClean="0">
                <a:solidFill>
                  <a:schemeClr val="tx1"/>
                </a:solidFill>
                <a:effectLst>
                  <a:outerShdw blurRad="38100" dist="38100" dir="2700000" algn="tl">
                    <a:srgbClr val="000000">
                      <a:alpha val="43137"/>
                    </a:srgbClr>
                  </a:outerShdw>
                </a:effectLst>
                <a:latin typeface="Monotype Corsiva" pitchFamily="66" charset="0"/>
              </a:rPr>
              <a:t>»</a:t>
            </a:r>
            <a:endParaRPr lang="ru-RU" b="1" dirty="0">
              <a:solidFill>
                <a:schemeClr val="tx1"/>
              </a:solidFill>
              <a:effectLst>
                <a:outerShdw blurRad="38100" dist="38100" dir="2700000" algn="tl">
                  <a:srgbClr val="000000">
                    <a:alpha val="43137"/>
                  </a:srgbClr>
                </a:outerShdw>
              </a:effectLst>
              <a:latin typeface="Monotype Corsiva" pitchFamily="66" charset="0"/>
            </a:endParaRPr>
          </a:p>
        </p:txBody>
      </p:sp>
      <p:sp>
        <p:nvSpPr>
          <p:cNvPr id="5" name="Подзаголовок 4"/>
          <p:cNvSpPr>
            <a:spLocks noGrp="1"/>
          </p:cNvSpPr>
          <p:nvPr>
            <p:ph type="subTitle" idx="1"/>
          </p:nvPr>
        </p:nvSpPr>
        <p:spPr>
          <a:xfrm>
            <a:off x="6215074" y="6072205"/>
            <a:ext cx="2928926" cy="500067"/>
          </a:xfrm>
        </p:spPr>
        <p:txBody>
          <a:bodyPr>
            <a:noAutofit/>
          </a:bodyPr>
          <a:lstStyle/>
          <a:p>
            <a:r>
              <a:rPr lang="ru-RU" sz="3600" b="1" dirty="0" smtClean="0">
                <a:solidFill>
                  <a:schemeClr val="tx1"/>
                </a:solidFill>
                <a:latin typeface="Monotype Corsiva" pitchFamily="66" charset="0"/>
              </a:rPr>
              <a:t>А. Макаренко</a:t>
            </a:r>
            <a:endParaRPr lang="ru-RU" sz="3600" b="1" dirty="0">
              <a:solidFill>
                <a:schemeClr val="tx1"/>
              </a:solidFill>
              <a:latin typeface="Monotype Corsiva" pitchFamily="66"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28600"/>
            <a:ext cx="8408890" cy="990600"/>
          </a:xfrm>
        </p:spPr>
        <p:txBody>
          <a:bodyPr>
            <a:normAutofit fontScale="90000"/>
          </a:bodyPr>
          <a:lstStyle/>
          <a:p>
            <a:r>
              <a:rPr lang="ru-RU" b="1" dirty="0" smtClean="0">
                <a:solidFill>
                  <a:srgbClr val="7030A0"/>
                </a:solidFill>
                <a:latin typeface="Bookman Old Style" pitchFamily="18" charset="0"/>
              </a:rPr>
              <a:t>Использованные источники</a:t>
            </a:r>
            <a:endParaRPr lang="ru-RU" b="1" dirty="0">
              <a:solidFill>
                <a:srgbClr val="7030A0"/>
              </a:solidFill>
              <a:latin typeface="Bookman Old Style" pitchFamily="18" charset="0"/>
            </a:endParaRPr>
          </a:p>
        </p:txBody>
      </p:sp>
      <p:sp>
        <p:nvSpPr>
          <p:cNvPr id="3" name="Содержимое 2"/>
          <p:cNvSpPr>
            <a:spLocks noGrp="1"/>
          </p:cNvSpPr>
          <p:nvPr>
            <p:ph sz="quarter" idx="1"/>
          </p:nvPr>
        </p:nvSpPr>
        <p:spPr>
          <a:xfrm>
            <a:off x="357158" y="1600200"/>
            <a:ext cx="8572560" cy="5043510"/>
          </a:xfrm>
        </p:spPr>
        <p:txBody>
          <a:bodyPr>
            <a:normAutofit fontScale="47500" lnSpcReduction="20000"/>
          </a:bodyPr>
          <a:lstStyle/>
          <a:p>
            <a:pPr marL="0" indent="0" algn="just">
              <a:lnSpc>
                <a:spcPct val="120000"/>
              </a:lnSpc>
              <a:spcBef>
                <a:spcPts val="0"/>
              </a:spcBef>
              <a:buNone/>
              <a:tabLst>
                <a:tab pos="340360" algn="l"/>
              </a:tabLst>
            </a:pPr>
            <a:r>
              <a:rPr lang="ru-RU" sz="3200" i="1" spc="-50" dirty="0" smtClean="0">
                <a:solidFill>
                  <a:srgbClr val="481D6C"/>
                </a:solidFill>
                <a:latin typeface="Times New Roman" pitchFamily="18" charset="0"/>
                <a:cs typeface="Times New Roman" pitchFamily="18" charset="0"/>
              </a:rPr>
              <a:t>1.Материалы </a:t>
            </a:r>
            <a:r>
              <a:rPr lang="ru-RU" sz="3200" i="1" spc="-50" dirty="0" smtClean="0">
                <a:solidFill>
                  <a:srgbClr val="481D6C"/>
                </a:solidFill>
                <a:latin typeface="Times New Roman" pitchFamily="18" charset="0"/>
                <a:cs typeface="Times New Roman" pitchFamily="18" charset="0"/>
              </a:rPr>
              <a:t>ГАОУ ВО г.Москвы «Московский городской педагогический университет»</a:t>
            </a:r>
            <a:endParaRPr lang="ru-RU" sz="3200" i="1" dirty="0" smtClean="0">
              <a:solidFill>
                <a:srgbClr val="491F6A"/>
              </a:solidFill>
              <a:latin typeface="Times New Roman" pitchFamily="18" charset="0"/>
              <a:cs typeface="Times New Roman" pitchFamily="18" charset="0"/>
            </a:endParaRPr>
          </a:p>
          <a:p>
            <a:pPr marL="0" indent="0" algn="just">
              <a:lnSpc>
                <a:spcPct val="120000"/>
              </a:lnSpc>
              <a:spcBef>
                <a:spcPts val="0"/>
              </a:spcBef>
              <a:buNone/>
              <a:tabLst>
                <a:tab pos="340360" algn="l"/>
              </a:tabLst>
            </a:pPr>
            <a:r>
              <a:rPr lang="ru-RU" sz="3200" i="1" dirty="0" smtClean="0">
                <a:solidFill>
                  <a:srgbClr val="491F6A"/>
                </a:solidFill>
                <a:latin typeface="Times New Roman" pitchFamily="18" charset="0"/>
                <a:cs typeface="Times New Roman" pitchFamily="18" charset="0"/>
              </a:rPr>
              <a:t>2.Степанов</a:t>
            </a:r>
            <a:r>
              <a:rPr lang="ru-RU" sz="3200" i="1" spc="-90" dirty="0" smtClean="0">
                <a:solidFill>
                  <a:srgbClr val="491F6A"/>
                </a:solidFill>
                <a:latin typeface="Times New Roman" pitchFamily="18" charset="0"/>
                <a:cs typeface="Times New Roman" pitchFamily="18" charset="0"/>
              </a:rPr>
              <a:t> </a:t>
            </a:r>
            <a:r>
              <a:rPr lang="ru-RU" sz="3200" i="1" dirty="0" smtClean="0">
                <a:solidFill>
                  <a:srgbClr val="491F6A"/>
                </a:solidFill>
                <a:latin typeface="Times New Roman" pitchFamily="18" charset="0"/>
                <a:cs typeface="Times New Roman" pitchFamily="18" charset="0"/>
              </a:rPr>
              <a:t>П.В.</a:t>
            </a:r>
            <a:r>
              <a:rPr lang="ru-RU" sz="3200" i="1" spc="-100" dirty="0" smtClean="0">
                <a:solidFill>
                  <a:srgbClr val="491F6A"/>
                </a:solidFill>
                <a:latin typeface="Times New Roman" pitchFamily="18" charset="0"/>
                <a:cs typeface="Times New Roman" pitchFamily="18" charset="0"/>
              </a:rPr>
              <a:t> </a:t>
            </a:r>
            <a:r>
              <a:rPr lang="ru-RU" sz="3200" i="1" dirty="0" smtClean="0">
                <a:solidFill>
                  <a:srgbClr val="491F6A"/>
                </a:solidFill>
                <a:latin typeface="Times New Roman" pitchFamily="18" charset="0"/>
                <a:cs typeface="Times New Roman" pitchFamily="18" charset="0"/>
              </a:rPr>
              <a:t>Структура</a:t>
            </a:r>
            <a:r>
              <a:rPr lang="ru-RU" sz="3200" i="1" spc="-55" dirty="0" smtClean="0">
                <a:solidFill>
                  <a:srgbClr val="491F6A"/>
                </a:solidFill>
                <a:latin typeface="Times New Roman" pitchFamily="18" charset="0"/>
                <a:cs typeface="Times New Roman" pitchFamily="18" charset="0"/>
              </a:rPr>
              <a:t> </a:t>
            </a:r>
            <a:r>
              <a:rPr lang="ru-RU" sz="3200" i="1" dirty="0" smtClean="0">
                <a:solidFill>
                  <a:srgbClr val="491F6A"/>
                </a:solidFill>
                <a:latin typeface="Times New Roman" pitchFamily="18" charset="0"/>
                <a:cs typeface="Times New Roman" pitchFamily="18" charset="0"/>
              </a:rPr>
              <a:t>воспитательной</a:t>
            </a:r>
            <a:r>
              <a:rPr lang="ru-RU" sz="3200" i="1" spc="-80" dirty="0" smtClean="0">
                <a:solidFill>
                  <a:srgbClr val="491F6A"/>
                </a:solidFill>
                <a:latin typeface="Times New Roman" pitchFamily="18" charset="0"/>
                <a:cs typeface="Times New Roman" pitchFamily="18" charset="0"/>
              </a:rPr>
              <a:t> </a:t>
            </a:r>
            <a:r>
              <a:rPr lang="ru-RU" sz="3200" i="1" dirty="0" smtClean="0">
                <a:solidFill>
                  <a:srgbClr val="491F6A"/>
                </a:solidFill>
                <a:latin typeface="Times New Roman" pitchFamily="18" charset="0"/>
                <a:cs typeface="Times New Roman" pitchFamily="18" charset="0"/>
              </a:rPr>
              <a:t>деятельности</a:t>
            </a:r>
            <a:r>
              <a:rPr lang="ru-RU" sz="3200" i="1" spc="-60" dirty="0" smtClean="0">
                <a:solidFill>
                  <a:srgbClr val="491F6A"/>
                </a:solidFill>
                <a:latin typeface="Times New Roman" pitchFamily="18" charset="0"/>
                <a:cs typeface="Times New Roman" pitchFamily="18" charset="0"/>
              </a:rPr>
              <a:t> </a:t>
            </a:r>
            <a:r>
              <a:rPr lang="ru-RU" sz="3200" i="1" dirty="0" smtClean="0">
                <a:solidFill>
                  <a:srgbClr val="491F6A"/>
                </a:solidFill>
                <a:latin typeface="Times New Roman" pitchFamily="18" charset="0"/>
                <a:cs typeface="Times New Roman" pitchFamily="18" charset="0"/>
              </a:rPr>
              <a:t>педагога.</a:t>
            </a:r>
            <a:r>
              <a:rPr lang="ru-RU" sz="3200" i="1" spc="-80" dirty="0" smtClean="0">
                <a:solidFill>
                  <a:srgbClr val="491F6A"/>
                </a:solidFill>
                <a:latin typeface="Times New Roman" pitchFamily="18" charset="0"/>
                <a:cs typeface="Times New Roman" pitchFamily="18" charset="0"/>
              </a:rPr>
              <a:t> </a:t>
            </a:r>
            <a:r>
              <a:rPr lang="ru-RU" sz="3200" i="1" spc="-10" dirty="0" smtClean="0">
                <a:solidFill>
                  <a:srgbClr val="491F6A"/>
                </a:solidFill>
                <a:latin typeface="Times New Roman" pitchFamily="18" charset="0"/>
                <a:cs typeface="Times New Roman" pitchFamily="18" charset="0"/>
              </a:rPr>
              <a:t>2018.</a:t>
            </a:r>
            <a:endParaRPr lang="ru-RU" sz="3200" dirty="0" smtClean="0">
              <a:latin typeface="Times New Roman" pitchFamily="18" charset="0"/>
              <a:cs typeface="Times New Roman" pitchFamily="18" charset="0"/>
            </a:endParaRPr>
          </a:p>
          <a:p>
            <a:pPr marL="0" indent="0" algn="just">
              <a:lnSpc>
                <a:spcPct val="120000"/>
              </a:lnSpc>
              <a:spcBef>
                <a:spcPts val="0"/>
              </a:spcBef>
            </a:pPr>
            <a:r>
              <a:rPr lang="ru-RU" sz="3200" i="1" u="sng" spc="-20" dirty="0" smtClean="0">
                <a:solidFill>
                  <a:srgbClr val="491F6A"/>
                </a:solidFill>
                <a:uFill>
                  <a:solidFill>
                    <a:srgbClr val="491F6A"/>
                  </a:solidFill>
                </a:uFill>
                <a:latin typeface="Times New Roman" pitchFamily="18" charset="0"/>
                <a:cs typeface="Times New Roman" pitchFamily="18" charset="0"/>
              </a:rPr>
              <a:t>https://</a:t>
            </a:r>
            <a:r>
              <a:rPr lang="ru-RU" sz="3200" i="1" u="sng" spc="-20" dirty="0" smtClean="0">
                <a:solidFill>
                  <a:srgbClr val="491F6A"/>
                </a:solidFill>
                <a:uFill>
                  <a:solidFill>
                    <a:srgbClr val="491F6A"/>
                  </a:solidFill>
                </a:uFill>
                <a:latin typeface="Times New Roman" pitchFamily="18" charset="0"/>
                <a:cs typeface="Times New Roman" pitchFamily="18" charset="0"/>
              </a:rPr>
              <a:t>www.dissercat.com/content/struktura-</a:t>
            </a:r>
            <a:r>
              <a:rPr lang="ru-RU" sz="3200" i="1" u="sng" spc="-10" dirty="0" smtClean="0">
                <a:solidFill>
                  <a:srgbClr val="491F6A"/>
                </a:solidFill>
                <a:uFill>
                  <a:solidFill>
                    <a:srgbClr val="491F6A"/>
                  </a:solidFill>
                </a:uFill>
                <a:latin typeface="Times New Roman" pitchFamily="18" charset="0"/>
                <a:cs typeface="Times New Roman" pitchFamily="18" charset="0"/>
              </a:rPr>
              <a:t>vospitatelnoi-deyatelnosti-pedagoga</a:t>
            </a:r>
          </a:p>
          <a:p>
            <a:pPr marL="0" indent="0" algn="just">
              <a:lnSpc>
                <a:spcPct val="120000"/>
              </a:lnSpc>
              <a:spcBef>
                <a:spcPts val="0"/>
              </a:spcBef>
              <a:buNone/>
            </a:pPr>
            <a:r>
              <a:rPr lang="ru-RU" sz="3200" i="1" u="sng" spc="-10" dirty="0" smtClean="0">
                <a:solidFill>
                  <a:srgbClr val="491F6A"/>
                </a:solidFill>
                <a:uFill>
                  <a:solidFill>
                    <a:srgbClr val="491F6A"/>
                  </a:solidFill>
                </a:uFill>
                <a:latin typeface="Times New Roman" pitchFamily="18" charset="0"/>
                <a:cs typeface="Times New Roman" pitchFamily="18" charset="0"/>
              </a:rPr>
              <a:t>3.</a:t>
            </a:r>
            <a:r>
              <a:rPr lang="ru-RU" sz="3200" i="1" dirty="0" smtClean="0">
                <a:solidFill>
                  <a:srgbClr val="491F6A"/>
                </a:solidFill>
                <a:latin typeface="Times New Roman" pitchFamily="18" charset="0"/>
                <a:cs typeface="Times New Roman" pitchFamily="18" charset="0"/>
              </a:rPr>
              <a:t>Шустова</a:t>
            </a:r>
            <a:r>
              <a:rPr lang="ru-RU" sz="3200" i="1" spc="-40" dirty="0" smtClean="0">
                <a:solidFill>
                  <a:srgbClr val="491F6A"/>
                </a:solidFill>
                <a:latin typeface="Times New Roman" pitchFamily="18" charset="0"/>
                <a:cs typeface="Times New Roman" pitchFamily="18" charset="0"/>
              </a:rPr>
              <a:t> </a:t>
            </a:r>
            <a:r>
              <a:rPr lang="ru-RU" sz="3200" i="1" dirty="0" smtClean="0">
                <a:solidFill>
                  <a:srgbClr val="491F6A"/>
                </a:solidFill>
                <a:latin typeface="Times New Roman" pitchFamily="18" charset="0"/>
                <a:cs typeface="Times New Roman" pitchFamily="18" charset="0"/>
              </a:rPr>
              <a:t>И.</a:t>
            </a:r>
            <a:r>
              <a:rPr lang="ru-RU" sz="3200" i="1" spc="-45" dirty="0" smtClean="0">
                <a:solidFill>
                  <a:srgbClr val="491F6A"/>
                </a:solidFill>
                <a:latin typeface="Times New Roman" pitchFamily="18" charset="0"/>
                <a:cs typeface="Times New Roman" pitchFamily="18" charset="0"/>
              </a:rPr>
              <a:t> </a:t>
            </a:r>
            <a:r>
              <a:rPr lang="ru-RU" sz="3200" i="1" dirty="0" smtClean="0">
                <a:solidFill>
                  <a:srgbClr val="491F6A"/>
                </a:solidFill>
                <a:latin typeface="Times New Roman" pitchFamily="18" charset="0"/>
                <a:cs typeface="Times New Roman" pitchFamily="18" charset="0"/>
              </a:rPr>
              <a:t>Ю.</a:t>
            </a:r>
            <a:r>
              <a:rPr lang="ru-RU" sz="3200" i="1" spc="-35" dirty="0" smtClean="0">
                <a:solidFill>
                  <a:srgbClr val="491F6A"/>
                </a:solidFill>
                <a:latin typeface="Times New Roman" pitchFamily="18" charset="0"/>
                <a:cs typeface="Times New Roman" pitchFamily="18" charset="0"/>
              </a:rPr>
              <a:t> </a:t>
            </a:r>
            <a:r>
              <a:rPr lang="ru-RU" sz="3200" i="1" spc="-10" dirty="0" smtClean="0">
                <a:solidFill>
                  <a:srgbClr val="491F6A"/>
                </a:solidFill>
                <a:latin typeface="Times New Roman" pitchFamily="18" charset="0"/>
                <a:cs typeface="Times New Roman" pitchFamily="18" charset="0"/>
              </a:rPr>
              <a:t>Детско-</a:t>
            </a:r>
            <a:r>
              <a:rPr lang="ru-RU" sz="3200" i="1" dirty="0" smtClean="0">
                <a:solidFill>
                  <a:srgbClr val="491F6A"/>
                </a:solidFill>
                <a:latin typeface="Times New Roman" pitchFamily="18" charset="0"/>
                <a:cs typeface="Times New Roman" pitchFamily="18" charset="0"/>
              </a:rPr>
              <a:t>взрослая</a:t>
            </a:r>
            <a:r>
              <a:rPr lang="ru-RU" sz="3200" i="1" spc="-35" dirty="0" smtClean="0">
                <a:solidFill>
                  <a:srgbClr val="491F6A"/>
                </a:solidFill>
                <a:latin typeface="Times New Roman" pitchFamily="18" charset="0"/>
                <a:cs typeface="Times New Roman" pitchFamily="18" charset="0"/>
              </a:rPr>
              <a:t> </a:t>
            </a:r>
            <a:r>
              <a:rPr lang="ru-RU" sz="3200" i="1" dirty="0" smtClean="0">
                <a:solidFill>
                  <a:srgbClr val="491F6A"/>
                </a:solidFill>
                <a:latin typeface="Times New Roman" pitchFamily="18" charset="0"/>
                <a:cs typeface="Times New Roman" pitchFamily="18" charset="0"/>
              </a:rPr>
              <a:t>общность</a:t>
            </a:r>
            <a:r>
              <a:rPr lang="ru-RU" sz="3200" i="1" spc="-35" dirty="0" smtClean="0">
                <a:solidFill>
                  <a:srgbClr val="491F6A"/>
                </a:solidFill>
                <a:latin typeface="Times New Roman" pitchFamily="18" charset="0"/>
                <a:cs typeface="Times New Roman" pitchFamily="18" charset="0"/>
              </a:rPr>
              <a:t> </a:t>
            </a:r>
            <a:r>
              <a:rPr lang="ru-RU" sz="3200" i="1" dirty="0" smtClean="0">
                <a:solidFill>
                  <a:srgbClr val="491F6A"/>
                </a:solidFill>
                <a:latin typeface="Times New Roman" pitchFamily="18" charset="0"/>
                <a:cs typeface="Times New Roman" pitchFamily="18" charset="0"/>
              </a:rPr>
              <a:t>как</a:t>
            </a:r>
            <a:r>
              <a:rPr lang="ru-RU" sz="3200" i="1" spc="-45" dirty="0" smtClean="0">
                <a:solidFill>
                  <a:srgbClr val="491F6A"/>
                </a:solidFill>
                <a:latin typeface="Times New Roman" pitchFamily="18" charset="0"/>
                <a:cs typeface="Times New Roman" pitchFamily="18" charset="0"/>
              </a:rPr>
              <a:t> </a:t>
            </a:r>
            <a:r>
              <a:rPr lang="ru-RU" sz="3200" i="1" dirty="0" smtClean="0">
                <a:solidFill>
                  <a:srgbClr val="491F6A"/>
                </a:solidFill>
                <a:latin typeface="Times New Roman" pitchFamily="18" charset="0"/>
                <a:cs typeface="Times New Roman" pitchFamily="18" charset="0"/>
              </a:rPr>
              <a:t>условие</a:t>
            </a:r>
            <a:r>
              <a:rPr lang="ru-RU" sz="3200" i="1" spc="-35" dirty="0" smtClean="0">
                <a:solidFill>
                  <a:srgbClr val="491F6A"/>
                </a:solidFill>
                <a:latin typeface="Times New Roman" pitchFamily="18" charset="0"/>
                <a:cs typeface="Times New Roman" pitchFamily="18" charset="0"/>
              </a:rPr>
              <a:t> </a:t>
            </a:r>
            <a:r>
              <a:rPr lang="ru-RU" sz="3200" i="1" spc="-10" dirty="0" smtClean="0">
                <a:solidFill>
                  <a:srgbClr val="491F6A"/>
                </a:solidFill>
                <a:latin typeface="Times New Roman" pitchFamily="18" charset="0"/>
                <a:cs typeface="Times New Roman" pitchFamily="18" charset="0"/>
              </a:rPr>
              <a:t>становления ценностно-</a:t>
            </a:r>
            <a:r>
              <a:rPr lang="ru-RU" sz="3200" i="1" dirty="0" smtClean="0">
                <a:solidFill>
                  <a:srgbClr val="491F6A"/>
                </a:solidFill>
                <a:latin typeface="Times New Roman" pitchFamily="18" charset="0"/>
                <a:cs typeface="Times New Roman" pitchFamily="18" charset="0"/>
              </a:rPr>
              <a:t>смысловой</a:t>
            </a:r>
            <a:r>
              <a:rPr lang="ru-RU" sz="3200" i="1" spc="-65" dirty="0" smtClean="0">
                <a:solidFill>
                  <a:srgbClr val="491F6A"/>
                </a:solidFill>
                <a:latin typeface="Times New Roman" pitchFamily="18" charset="0"/>
                <a:cs typeface="Times New Roman" pitchFamily="18" charset="0"/>
              </a:rPr>
              <a:t> </a:t>
            </a:r>
            <a:r>
              <a:rPr lang="ru-RU" sz="3200" i="1" dirty="0" smtClean="0">
                <a:solidFill>
                  <a:srgbClr val="491F6A"/>
                </a:solidFill>
                <a:latin typeface="Times New Roman" pitchFamily="18" charset="0"/>
                <a:cs typeface="Times New Roman" pitchFamily="18" charset="0"/>
              </a:rPr>
              <a:t>ориентации</a:t>
            </a:r>
            <a:r>
              <a:rPr lang="ru-RU" sz="3200" i="1" spc="-30" dirty="0" smtClean="0">
                <a:solidFill>
                  <a:srgbClr val="491F6A"/>
                </a:solidFill>
                <a:latin typeface="Times New Roman" pitchFamily="18" charset="0"/>
                <a:cs typeface="Times New Roman" pitchFamily="18" charset="0"/>
              </a:rPr>
              <a:t> </a:t>
            </a:r>
            <a:r>
              <a:rPr lang="ru-RU" sz="3200" i="1" dirty="0" smtClean="0">
                <a:solidFill>
                  <a:srgbClr val="491F6A"/>
                </a:solidFill>
                <a:latin typeface="Times New Roman" pitchFamily="18" charset="0"/>
                <a:cs typeface="Times New Roman" pitchFamily="18" charset="0"/>
              </a:rPr>
              <a:t>ребенка.</a:t>
            </a:r>
            <a:r>
              <a:rPr lang="ru-RU" sz="3200" i="1" spc="-55" dirty="0" smtClean="0">
                <a:solidFill>
                  <a:srgbClr val="491F6A"/>
                </a:solidFill>
                <a:latin typeface="Times New Roman" pitchFamily="18" charset="0"/>
                <a:cs typeface="Times New Roman" pitchFamily="18" charset="0"/>
              </a:rPr>
              <a:t> </a:t>
            </a:r>
            <a:r>
              <a:rPr lang="ru-RU" sz="3200" i="1" spc="-10" dirty="0" smtClean="0">
                <a:solidFill>
                  <a:srgbClr val="491F6A"/>
                </a:solidFill>
                <a:latin typeface="Times New Roman" pitchFamily="18" charset="0"/>
                <a:cs typeface="Times New Roman" pitchFamily="18" charset="0"/>
              </a:rPr>
              <a:t>2013. </a:t>
            </a:r>
            <a:r>
              <a:rPr lang="ru-RU" sz="3200" i="1" u="sng" spc="-10" dirty="0" smtClean="0">
                <a:solidFill>
                  <a:srgbClr val="491F6A"/>
                </a:solidFill>
                <a:uFill>
                  <a:solidFill>
                    <a:srgbClr val="491F6A"/>
                  </a:solidFill>
                </a:uFill>
                <a:latin typeface="Times New Roman" pitchFamily="18" charset="0"/>
                <a:cs typeface="Times New Roman" pitchFamily="18" charset="0"/>
              </a:rPr>
              <a:t>http://periodical.pstgu.ru/ru/series/issue/4/28/article/2051</a:t>
            </a:r>
            <a:endParaRPr lang="ru-RU" sz="3200" dirty="0" smtClean="0">
              <a:latin typeface="Times New Roman" pitchFamily="18" charset="0"/>
              <a:cs typeface="Times New Roman" pitchFamily="18" charset="0"/>
            </a:endParaRPr>
          </a:p>
          <a:p>
            <a:pPr marL="0" indent="0" algn="just">
              <a:lnSpc>
                <a:spcPct val="120000"/>
              </a:lnSpc>
              <a:spcBef>
                <a:spcPts val="0"/>
              </a:spcBef>
              <a:buNone/>
              <a:tabLst>
                <a:tab pos="254635" algn="l"/>
              </a:tabLst>
            </a:pPr>
            <a:r>
              <a:rPr lang="ru-RU" sz="3200" i="1" dirty="0" smtClean="0">
                <a:solidFill>
                  <a:srgbClr val="491F6A"/>
                </a:solidFill>
                <a:latin typeface="Times New Roman" pitchFamily="18" charset="0"/>
                <a:cs typeface="Times New Roman" pitchFamily="18" charset="0"/>
              </a:rPr>
              <a:t>4</a:t>
            </a:r>
            <a:r>
              <a:rPr lang="ru-RU" sz="3200" i="1" dirty="0" smtClean="0">
                <a:solidFill>
                  <a:srgbClr val="491F6A"/>
                </a:solidFill>
                <a:latin typeface="Times New Roman" pitchFamily="18" charset="0"/>
                <a:cs typeface="Times New Roman" pitchFamily="18" charset="0"/>
              </a:rPr>
              <a:t>.Шустова</a:t>
            </a:r>
            <a:r>
              <a:rPr lang="ru-RU" sz="3200" i="1" spc="-75" dirty="0" smtClean="0">
                <a:solidFill>
                  <a:srgbClr val="491F6A"/>
                </a:solidFill>
                <a:latin typeface="Times New Roman" pitchFamily="18" charset="0"/>
                <a:cs typeface="Times New Roman" pitchFamily="18" charset="0"/>
              </a:rPr>
              <a:t> </a:t>
            </a:r>
            <a:r>
              <a:rPr lang="ru-RU" sz="3200" i="1" dirty="0" smtClean="0">
                <a:solidFill>
                  <a:srgbClr val="491F6A"/>
                </a:solidFill>
                <a:latin typeface="Times New Roman" pitchFamily="18" charset="0"/>
                <a:cs typeface="Times New Roman" pitchFamily="18" charset="0"/>
              </a:rPr>
              <a:t>И.</a:t>
            </a:r>
            <a:r>
              <a:rPr lang="ru-RU" sz="3200" i="1" spc="-65" dirty="0" smtClean="0">
                <a:solidFill>
                  <a:srgbClr val="491F6A"/>
                </a:solidFill>
                <a:latin typeface="Times New Roman" pitchFamily="18" charset="0"/>
                <a:cs typeface="Times New Roman" pitchFamily="18" charset="0"/>
              </a:rPr>
              <a:t> </a:t>
            </a:r>
            <a:r>
              <a:rPr lang="ru-RU" sz="3200" i="1" dirty="0" smtClean="0">
                <a:solidFill>
                  <a:srgbClr val="491F6A"/>
                </a:solidFill>
                <a:latin typeface="Times New Roman" pitchFamily="18" charset="0"/>
                <a:cs typeface="Times New Roman" pitchFamily="18" charset="0"/>
              </a:rPr>
              <a:t>Ю.</a:t>
            </a:r>
            <a:r>
              <a:rPr lang="ru-RU" sz="3200" i="1" spc="-55" dirty="0" smtClean="0">
                <a:solidFill>
                  <a:srgbClr val="491F6A"/>
                </a:solidFill>
                <a:latin typeface="Times New Roman" pitchFamily="18" charset="0"/>
                <a:cs typeface="Times New Roman" pitchFamily="18" charset="0"/>
              </a:rPr>
              <a:t> </a:t>
            </a:r>
            <a:r>
              <a:rPr lang="ru-RU" sz="3200" i="1" dirty="0" smtClean="0">
                <a:solidFill>
                  <a:srgbClr val="491F6A"/>
                </a:solidFill>
                <a:latin typeface="Times New Roman" pitchFamily="18" charset="0"/>
                <a:cs typeface="Times New Roman" pitchFamily="18" charset="0"/>
              </a:rPr>
              <a:t>Лекция</a:t>
            </a:r>
            <a:r>
              <a:rPr lang="ru-RU" sz="3200" i="1" spc="-55" dirty="0" smtClean="0">
                <a:solidFill>
                  <a:srgbClr val="491F6A"/>
                </a:solidFill>
                <a:latin typeface="Times New Roman" pitchFamily="18" charset="0"/>
                <a:cs typeface="Times New Roman" pitchFamily="18" charset="0"/>
              </a:rPr>
              <a:t> </a:t>
            </a:r>
            <a:r>
              <a:rPr lang="ru-RU" sz="3200" i="1" dirty="0" smtClean="0">
                <a:solidFill>
                  <a:srgbClr val="491F6A"/>
                </a:solidFill>
                <a:latin typeface="Times New Roman" pitchFamily="18" charset="0"/>
                <a:cs typeface="Times New Roman" pitchFamily="18" charset="0"/>
              </a:rPr>
              <a:t>«Педагогическая</a:t>
            </a:r>
            <a:r>
              <a:rPr lang="ru-RU" sz="3200" i="1" spc="-45" dirty="0" smtClean="0">
                <a:solidFill>
                  <a:srgbClr val="491F6A"/>
                </a:solidFill>
                <a:latin typeface="Times New Roman" pitchFamily="18" charset="0"/>
                <a:cs typeface="Times New Roman" pitchFamily="18" charset="0"/>
              </a:rPr>
              <a:t> </a:t>
            </a:r>
            <a:r>
              <a:rPr lang="ru-RU" sz="3200" i="1" dirty="0" smtClean="0">
                <a:solidFill>
                  <a:srgbClr val="491F6A"/>
                </a:solidFill>
                <a:latin typeface="Times New Roman" pitchFamily="18" charset="0"/>
                <a:cs typeface="Times New Roman" pitchFamily="18" charset="0"/>
              </a:rPr>
              <a:t>поддержка».</a:t>
            </a:r>
            <a:r>
              <a:rPr lang="ru-RU" sz="3200" i="1" spc="-50" dirty="0" smtClean="0">
                <a:solidFill>
                  <a:srgbClr val="491F6A"/>
                </a:solidFill>
                <a:latin typeface="Times New Roman" pitchFamily="18" charset="0"/>
                <a:cs typeface="Times New Roman" pitchFamily="18" charset="0"/>
              </a:rPr>
              <a:t> </a:t>
            </a:r>
            <a:r>
              <a:rPr lang="ru-RU" sz="3200" i="1" spc="-10" dirty="0" smtClean="0">
                <a:solidFill>
                  <a:srgbClr val="491F6A"/>
                </a:solidFill>
                <a:latin typeface="Times New Roman" pitchFamily="18" charset="0"/>
                <a:cs typeface="Times New Roman" pitchFamily="18" charset="0"/>
              </a:rPr>
              <a:t>2020.</a:t>
            </a:r>
            <a:endParaRPr lang="ru-RU" sz="3200" dirty="0" smtClean="0">
              <a:latin typeface="Times New Roman" pitchFamily="18" charset="0"/>
              <a:cs typeface="Times New Roman" pitchFamily="18" charset="0"/>
            </a:endParaRPr>
          </a:p>
          <a:p>
            <a:pPr marL="0" indent="0" algn="just">
              <a:lnSpc>
                <a:spcPct val="120000"/>
              </a:lnSpc>
              <a:spcBef>
                <a:spcPts val="0"/>
              </a:spcBef>
            </a:pPr>
            <a:r>
              <a:rPr lang="ru-RU" sz="3200" i="1" u="sng" spc="-10" dirty="0" smtClean="0">
                <a:solidFill>
                  <a:srgbClr val="4B206C"/>
                </a:solidFill>
                <a:uFill>
                  <a:solidFill>
                    <a:srgbClr val="4B206C"/>
                  </a:solidFill>
                </a:uFill>
                <a:latin typeface="Times New Roman" pitchFamily="18" charset="0"/>
                <a:cs typeface="Times New Roman" pitchFamily="18" charset="0"/>
              </a:rPr>
              <a:t>https://www.youtube.com/watch?v=oJlWj3JuGXY&amp;list=PLbjM5swREzJFZ4jPey7LL_Bdr8</a:t>
            </a:r>
            <a:endParaRPr lang="ru-RU" sz="3200" dirty="0" smtClean="0">
              <a:latin typeface="Times New Roman" pitchFamily="18" charset="0"/>
              <a:cs typeface="Times New Roman" pitchFamily="18" charset="0"/>
            </a:endParaRPr>
          </a:p>
          <a:p>
            <a:pPr marL="0" indent="0" algn="just">
              <a:lnSpc>
                <a:spcPct val="120000"/>
              </a:lnSpc>
              <a:spcBef>
                <a:spcPts val="0"/>
              </a:spcBef>
            </a:pPr>
            <a:r>
              <a:rPr lang="ru-RU" sz="3200" i="1" u="sng" spc="-10" dirty="0" smtClean="0">
                <a:solidFill>
                  <a:srgbClr val="4B206C"/>
                </a:solidFill>
                <a:uFill>
                  <a:solidFill>
                    <a:srgbClr val="4B206C"/>
                  </a:solidFill>
                </a:uFill>
                <a:latin typeface="Times New Roman" pitchFamily="18" charset="0"/>
                <a:cs typeface="Times New Roman" pitchFamily="18" charset="0"/>
              </a:rPr>
              <a:t>-yIkOqx&amp;index=40</a:t>
            </a:r>
            <a:endParaRPr lang="ru-RU" sz="3200" dirty="0" smtClean="0">
              <a:latin typeface="Times New Roman" pitchFamily="18" charset="0"/>
              <a:cs typeface="Times New Roman" pitchFamily="18" charset="0"/>
            </a:endParaRPr>
          </a:p>
          <a:p>
            <a:pPr marL="0" marR="33655" indent="0" algn="just">
              <a:lnSpc>
                <a:spcPct val="120000"/>
              </a:lnSpc>
              <a:spcBef>
                <a:spcPts val="0"/>
              </a:spcBef>
              <a:buNone/>
              <a:tabLst>
                <a:tab pos="254635" algn="l"/>
              </a:tabLst>
            </a:pPr>
            <a:r>
              <a:rPr lang="ru-RU" sz="3200" i="1" dirty="0" smtClean="0">
                <a:solidFill>
                  <a:srgbClr val="4B206C"/>
                </a:solidFill>
                <a:latin typeface="Times New Roman" pitchFamily="18" charset="0"/>
                <a:cs typeface="Times New Roman" pitchFamily="18" charset="0"/>
              </a:rPr>
              <a:t>5.Буравлева</a:t>
            </a:r>
            <a:r>
              <a:rPr lang="ru-RU" sz="3200" i="1" spc="-35" dirty="0" smtClean="0">
                <a:solidFill>
                  <a:srgbClr val="4B206C"/>
                </a:solidFill>
                <a:latin typeface="Times New Roman" pitchFamily="18" charset="0"/>
                <a:cs typeface="Times New Roman" pitchFamily="18" charset="0"/>
              </a:rPr>
              <a:t> </a:t>
            </a:r>
            <a:r>
              <a:rPr lang="ru-RU" sz="3200" i="1" dirty="0" smtClean="0">
                <a:solidFill>
                  <a:srgbClr val="4B206C"/>
                </a:solidFill>
                <a:latin typeface="Times New Roman" pitchFamily="18" charset="0"/>
                <a:cs typeface="Times New Roman" pitchFamily="18" charset="0"/>
              </a:rPr>
              <a:t>Н.А.,</a:t>
            </a:r>
            <a:r>
              <a:rPr lang="ru-RU" sz="3200" i="1" spc="-60" dirty="0" smtClean="0">
                <a:solidFill>
                  <a:srgbClr val="4B206C"/>
                </a:solidFill>
                <a:latin typeface="Times New Roman" pitchFamily="18" charset="0"/>
                <a:cs typeface="Times New Roman" pitchFamily="18" charset="0"/>
              </a:rPr>
              <a:t> </a:t>
            </a:r>
            <a:r>
              <a:rPr lang="ru-RU" sz="3200" i="1" dirty="0" err="1" smtClean="0">
                <a:solidFill>
                  <a:srgbClr val="4B206C"/>
                </a:solidFill>
                <a:latin typeface="Times New Roman" pitchFamily="18" charset="0"/>
                <a:cs typeface="Times New Roman" pitchFamily="18" charset="0"/>
              </a:rPr>
              <a:t>Грицкевич</a:t>
            </a:r>
            <a:r>
              <a:rPr lang="ru-RU" sz="3200" i="1" spc="-35" dirty="0" smtClean="0">
                <a:solidFill>
                  <a:srgbClr val="4B206C"/>
                </a:solidFill>
                <a:latin typeface="Times New Roman" pitchFamily="18" charset="0"/>
                <a:cs typeface="Times New Roman" pitchFamily="18" charset="0"/>
              </a:rPr>
              <a:t> </a:t>
            </a:r>
            <a:r>
              <a:rPr lang="ru-RU" sz="3200" i="1" dirty="0" smtClean="0">
                <a:solidFill>
                  <a:srgbClr val="4B206C"/>
                </a:solidFill>
                <a:latin typeface="Times New Roman" pitchFamily="18" charset="0"/>
                <a:cs typeface="Times New Roman" pitchFamily="18" charset="0"/>
              </a:rPr>
              <a:t>Н.К.</a:t>
            </a:r>
            <a:r>
              <a:rPr lang="ru-RU" sz="3200" i="1" spc="-45" dirty="0" smtClean="0">
                <a:solidFill>
                  <a:srgbClr val="4B206C"/>
                </a:solidFill>
                <a:latin typeface="Times New Roman" pitchFamily="18" charset="0"/>
                <a:cs typeface="Times New Roman" pitchFamily="18" charset="0"/>
              </a:rPr>
              <a:t> </a:t>
            </a:r>
            <a:r>
              <a:rPr lang="ru-RU" sz="3200" i="1" dirty="0" smtClean="0">
                <a:solidFill>
                  <a:srgbClr val="4B206C"/>
                </a:solidFill>
                <a:latin typeface="Times New Roman" pitchFamily="18" charset="0"/>
                <a:cs typeface="Times New Roman" pitchFamily="18" charset="0"/>
              </a:rPr>
              <a:t>«Личностное</a:t>
            </a:r>
            <a:r>
              <a:rPr lang="ru-RU" sz="3200" i="1" spc="-65" dirty="0" smtClean="0">
                <a:solidFill>
                  <a:srgbClr val="4B206C"/>
                </a:solidFill>
                <a:latin typeface="Times New Roman" pitchFamily="18" charset="0"/>
                <a:cs typeface="Times New Roman" pitchFamily="18" charset="0"/>
              </a:rPr>
              <a:t> </a:t>
            </a:r>
            <a:r>
              <a:rPr lang="ru-RU" sz="3200" i="1" dirty="0" smtClean="0">
                <a:solidFill>
                  <a:srgbClr val="4B206C"/>
                </a:solidFill>
                <a:latin typeface="Times New Roman" pitchFamily="18" charset="0"/>
                <a:cs typeface="Times New Roman" pitchFamily="18" charset="0"/>
              </a:rPr>
              <a:t>развитие</a:t>
            </a:r>
            <a:r>
              <a:rPr lang="ru-RU" sz="3200" i="1" spc="-40" dirty="0" smtClean="0">
                <a:solidFill>
                  <a:srgbClr val="4B206C"/>
                </a:solidFill>
                <a:latin typeface="Times New Roman" pitchFamily="18" charset="0"/>
                <a:cs typeface="Times New Roman" pitchFamily="18" charset="0"/>
              </a:rPr>
              <a:t> </a:t>
            </a:r>
            <a:r>
              <a:rPr lang="ru-RU" sz="3200" i="1" dirty="0" smtClean="0">
                <a:solidFill>
                  <a:srgbClr val="4B206C"/>
                </a:solidFill>
                <a:latin typeface="Times New Roman" pitchFamily="18" charset="0"/>
                <a:cs typeface="Times New Roman" pitchFamily="18" charset="0"/>
              </a:rPr>
              <a:t>школьников</a:t>
            </a:r>
            <a:r>
              <a:rPr lang="ru-RU" sz="3200" i="1" spc="-60" dirty="0" smtClean="0">
                <a:solidFill>
                  <a:srgbClr val="4B206C"/>
                </a:solidFill>
                <a:latin typeface="Times New Roman" pitchFamily="18" charset="0"/>
                <a:cs typeface="Times New Roman" pitchFamily="18" charset="0"/>
              </a:rPr>
              <a:t> </a:t>
            </a:r>
            <a:r>
              <a:rPr lang="ru-RU" sz="3200" i="1" dirty="0" smtClean="0">
                <a:solidFill>
                  <a:srgbClr val="4B206C"/>
                </a:solidFill>
                <a:latin typeface="Times New Roman" pitchFamily="18" charset="0"/>
                <a:cs typeface="Times New Roman" pitchFamily="18" charset="0"/>
              </a:rPr>
              <a:t>в</a:t>
            </a:r>
            <a:r>
              <a:rPr lang="ru-RU" sz="3200" i="1" spc="-60" dirty="0" smtClean="0">
                <a:solidFill>
                  <a:srgbClr val="4B206C"/>
                </a:solidFill>
                <a:latin typeface="Times New Roman" pitchFamily="18" charset="0"/>
                <a:cs typeface="Times New Roman" pitchFamily="18" charset="0"/>
              </a:rPr>
              <a:t> </a:t>
            </a:r>
            <a:r>
              <a:rPr lang="ru-RU" sz="3200" i="1" spc="-10" dirty="0" smtClean="0">
                <a:solidFill>
                  <a:srgbClr val="4B206C"/>
                </a:solidFill>
                <a:latin typeface="Times New Roman" pitchFamily="18" charset="0"/>
                <a:cs typeface="Times New Roman" pitchFamily="18" charset="0"/>
              </a:rPr>
              <a:t>условиях </a:t>
            </a:r>
            <a:r>
              <a:rPr lang="ru-RU" sz="3200" i="1" dirty="0" smtClean="0">
                <a:solidFill>
                  <a:srgbClr val="4B206C"/>
                </a:solidFill>
                <a:latin typeface="Times New Roman" pitchFamily="18" charset="0"/>
                <a:cs typeface="Times New Roman" pitchFamily="18" charset="0"/>
              </a:rPr>
              <a:t>ФГОС</a:t>
            </a:r>
            <a:r>
              <a:rPr lang="ru-RU" sz="3200" i="1" spc="-45" dirty="0" smtClean="0">
                <a:solidFill>
                  <a:srgbClr val="4B206C"/>
                </a:solidFill>
                <a:latin typeface="Times New Roman" pitchFamily="18" charset="0"/>
                <a:cs typeface="Times New Roman" pitchFamily="18" charset="0"/>
              </a:rPr>
              <a:t> </a:t>
            </a:r>
            <a:r>
              <a:rPr lang="ru-RU" sz="3200" i="1" dirty="0" smtClean="0">
                <a:solidFill>
                  <a:srgbClr val="4B206C"/>
                </a:solidFill>
                <a:latin typeface="Times New Roman" pitchFamily="18" charset="0"/>
                <a:cs typeface="Times New Roman" pitchFamily="18" charset="0"/>
              </a:rPr>
              <a:t>нового</a:t>
            </a:r>
            <a:r>
              <a:rPr lang="ru-RU" sz="3200" i="1" spc="-45" dirty="0" smtClean="0">
                <a:solidFill>
                  <a:srgbClr val="4B206C"/>
                </a:solidFill>
                <a:latin typeface="Times New Roman" pitchFamily="18" charset="0"/>
                <a:cs typeface="Times New Roman" pitchFamily="18" charset="0"/>
              </a:rPr>
              <a:t> </a:t>
            </a:r>
            <a:r>
              <a:rPr lang="ru-RU" sz="3200" i="1" dirty="0" smtClean="0">
                <a:solidFill>
                  <a:srgbClr val="4B206C"/>
                </a:solidFill>
                <a:latin typeface="Times New Roman" pitchFamily="18" charset="0"/>
                <a:cs typeface="Times New Roman" pitchFamily="18" charset="0"/>
              </a:rPr>
              <a:t>поколения».</a:t>
            </a:r>
            <a:r>
              <a:rPr lang="ru-RU" sz="3200" i="1" spc="-20" dirty="0" smtClean="0">
                <a:solidFill>
                  <a:srgbClr val="4B206C"/>
                </a:solidFill>
                <a:latin typeface="Times New Roman" pitchFamily="18" charset="0"/>
                <a:cs typeface="Times New Roman" pitchFamily="18" charset="0"/>
              </a:rPr>
              <a:t> </a:t>
            </a:r>
            <a:r>
              <a:rPr lang="ru-RU" sz="3200" i="1" dirty="0" smtClean="0">
                <a:solidFill>
                  <a:srgbClr val="4B206C"/>
                </a:solidFill>
                <a:latin typeface="Times New Roman" pitchFamily="18" charset="0"/>
                <a:cs typeface="Times New Roman" pitchFamily="18" charset="0"/>
              </a:rPr>
              <a:t>2014.</a:t>
            </a:r>
            <a:r>
              <a:rPr lang="ru-RU" sz="3200" i="1" spc="-30" dirty="0" smtClean="0">
                <a:solidFill>
                  <a:srgbClr val="4B206C"/>
                </a:solidFill>
                <a:latin typeface="Times New Roman" pitchFamily="18" charset="0"/>
                <a:cs typeface="Times New Roman" pitchFamily="18" charset="0"/>
              </a:rPr>
              <a:t> </a:t>
            </a:r>
            <a:r>
              <a:rPr lang="ru-RU" sz="3200" i="1" u="sng" spc="-10" dirty="0" smtClean="0">
                <a:solidFill>
                  <a:srgbClr val="481D6C"/>
                </a:solidFill>
                <a:uFill>
                  <a:solidFill>
                    <a:srgbClr val="481D6C"/>
                  </a:solidFill>
                </a:uFill>
                <a:latin typeface="Times New Roman" pitchFamily="18" charset="0"/>
                <a:cs typeface="Times New Roman" pitchFamily="18" charset="0"/>
              </a:rPr>
              <a:t>https://cyberleninka.ru/article/n/lichnostnoe-</a:t>
            </a:r>
            <a:r>
              <a:rPr lang="ru-RU" sz="3200" i="1" spc="-10" dirty="0" smtClean="0">
                <a:solidFill>
                  <a:srgbClr val="481D6C"/>
                </a:solidFill>
                <a:latin typeface="Times New Roman" pitchFamily="18" charset="0"/>
                <a:cs typeface="Times New Roman" pitchFamily="18" charset="0"/>
              </a:rPr>
              <a:t> </a:t>
            </a:r>
            <a:r>
              <a:rPr lang="ru-RU" sz="3200" i="1" u="sng" spc="-20" dirty="0" smtClean="0">
                <a:solidFill>
                  <a:srgbClr val="481D6C"/>
                </a:solidFill>
                <a:uFill>
                  <a:solidFill>
                    <a:srgbClr val="481D6C"/>
                  </a:solidFill>
                </a:uFill>
                <a:latin typeface="Times New Roman" pitchFamily="18" charset="0"/>
                <a:cs typeface="Times New Roman" pitchFamily="18" charset="0"/>
              </a:rPr>
              <a:t>razvitie-</a:t>
            </a:r>
            <a:r>
              <a:rPr lang="ru-RU" sz="3200" i="1" u="sng" spc="-10" dirty="0" smtClean="0">
                <a:solidFill>
                  <a:srgbClr val="481D6C"/>
                </a:solidFill>
                <a:uFill>
                  <a:solidFill>
                    <a:srgbClr val="481D6C"/>
                  </a:solidFill>
                </a:uFill>
                <a:latin typeface="Times New Roman" pitchFamily="18" charset="0"/>
                <a:cs typeface="Times New Roman" pitchFamily="18" charset="0"/>
              </a:rPr>
              <a:t>shkolnikov-v-usloviyah-realizatsii-federalnogo-gosudarstvennogo-</a:t>
            </a:r>
            <a:r>
              <a:rPr lang="ru-RU" sz="3200" i="1" spc="-10" dirty="0" smtClean="0">
                <a:solidFill>
                  <a:srgbClr val="481D6C"/>
                </a:solidFill>
                <a:latin typeface="Times New Roman" pitchFamily="18" charset="0"/>
                <a:cs typeface="Times New Roman" pitchFamily="18" charset="0"/>
              </a:rPr>
              <a:t> </a:t>
            </a:r>
            <a:r>
              <a:rPr lang="ru-RU" sz="3200" i="1" u="sng" spc="-10" dirty="0" err="1" smtClean="0">
                <a:solidFill>
                  <a:srgbClr val="481D6C"/>
                </a:solidFill>
                <a:uFill>
                  <a:solidFill>
                    <a:srgbClr val="481D6C"/>
                  </a:solidFill>
                </a:uFill>
                <a:latin typeface="Times New Roman" pitchFamily="18" charset="0"/>
                <a:cs typeface="Times New Roman" pitchFamily="18" charset="0"/>
              </a:rPr>
              <a:t>obrazovatelnogo-standarta-novogo-pokoleniya</a:t>
            </a:r>
            <a:r>
              <a:rPr lang="ru-RU" sz="3200" i="1" u="sng" spc="-10" dirty="0" smtClean="0">
                <a:solidFill>
                  <a:srgbClr val="481D6C"/>
                </a:solidFill>
                <a:uFill>
                  <a:solidFill>
                    <a:srgbClr val="481D6C"/>
                  </a:solidFill>
                </a:uFill>
                <a:latin typeface="Times New Roman" pitchFamily="18" charset="0"/>
                <a:cs typeface="Times New Roman" pitchFamily="18" charset="0"/>
              </a:rPr>
              <a:t>/</a:t>
            </a:r>
            <a:r>
              <a:rPr lang="ru-RU" sz="3200" i="1" u="sng" spc="-10" dirty="0" err="1" smtClean="0">
                <a:solidFill>
                  <a:srgbClr val="481D6C"/>
                </a:solidFill>
                <a:uFill>
                  <a:solidFill>
                    <a:srgbClr val="481D6C"/>
                  </a:solidFill>
                </a:uFill>
                <a:latin typeface="Times New Roman" pitchFamily="18" charset="0"/>
                <a:cs typeface="Times New Roman" pitchFamily="18" charset="0"/>
              </a:rPr>
              <a:t>viewer</a:t>
            </a:r>
            <a:endParaRPr lang="ru-RU" sz="3200" dirty="0" smtClean="0">
              <a:latin typeface="Times New Roman" pitchFamily="18" charset="0"/>
              <a:cs typeface="Times New Roman" pitchFamily="18" charset="0"/>
            </a:endParaRPr>
          </a:p>
          <a:p>
            <a:pPr marL="0" marR="331470" indent="0" algn="just">
              <a:lnSpc>
                <a:spcPct val="120000"/>
              </a:lnSpc>
              <a:spcBef>
                <a:spcPts val="0"/>
              </a:spcBef>
              <a:buNone/>
              <a:tabLst>
                <a:tab pos="254635" algn="l"/>
              </a:tabLst>
            </a:pPr>
            <a:r>
              <a:rPr lang="ru-RU" sz="3200" i="1" dirty="0" smtClean="0">
                <a:solidFill>
                  <a:srgbClr val="481D6C"/>
                </a:solidFill>
                <a:latin typeface="Times New Roman" pitchFamily="18" charset="0"/>
                <a:cs typeface="Times New Roman" pitchFamily="18" charset="0"/>
              </a:rPr>
              <a:t>6.Кравцова</a:t>
            </a:r>
            <a:r>
              <a:rPr lang="ru-RU" sz="3200" i="1" spc="-40"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Е.Е.</a:t>
            </a:r>
            <a:r>
              <a:rPr lang="ru-RU" sz="3200" i="1" spc="-70"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Психология</a:t>
            </a:r>
            <a:r>
              <a:rPr lang="ru-RU" sz="3200" i="1" spc="-50"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и</a:t>
            </a:r>
            <a:r>
              <a:rPr lang="ru-RU" sz="3200" i="1" spc="-70"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педагогика.</a:t>
            </a:r>
            <a:r>
              <a:rPr lang="ru-RU" sz="3200" i="1" spc="-50"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Краткий</a:t>
            </a:r>
            <a:r>
              <a:rPr lang="ru-RU" sz="3200" i="1" spc="-45"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курс:</a:t>
            </a:r>
            <a:r>
              <a:rPr lang="ru-RU" sz="3200" i="1" spc="-45"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учебное</a:t>
            </a:r>
            <a:r>
              <a:rPr lang="ru-RU" sz="3200" i="1" spc="-45"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пособие.</a:t>
            </a:r>
            <a:r>
              <a:rPr lang="ru-RU" sz="3200" i="1" spc="-65" dirty="0" smtClean="0">
                <a:solidFill>
                  <a:srgbClr val="481D6C"/>
                </a:solidFill>
                <a:latin typeface="Times New Roman" pitchFamily="18" charset="0"/>
                <a:cs typeface="Times New Roman" pitchFamily="18" charset="0"/>
              </a:rPr>
              <a:t> </a:t>
            </a:r>
            <a:r>
              <a:rPr lang="ru-RU" sz="3200" i="1" spc="-25" dirty="0" smtClean="0">
                <a:solidFill>
                  <a:srgbClr val="481D6C"/>
                </a:solidFill>
                <a:latin typeface="Times New Roman" pitchFamily="18" charset="0"/>
                <a:cs typeface="Times New Roman" pitchFamily="18" charset="0"/>
              </a:rPr>
              <a:t>М.: </a:t>
            </a:r>
            <a:r>
              <a:rPr lang="ru-RU" sz="3200" i="1" dirty="0" smtClean="0">
                <a:solidFill>
                  <a:srgbClr val="481D6C"/>
                </a:solidFill>
                <a:latin typeface="Times New Roman" pitchFamily="18" charset="0"/>
                <a:cs typeface="Times New Roman" pitchFamily="18" charset="0"/>
              </a:rPr>
              <a:t>Проспект,</a:t>
            </a:r>
            <a:r>
              <a:rPr lang="ru-RU" sz="3200" i="1" spc="-40"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2017.</a:t>
            </a:r>
            <a:r>
              <a:rPr lang="ru-RU" sz="3200" i="1" spc="-55"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320</a:t>
            </a:r>
            <a:r>
              <a:rPr lang="ru-RU" sz="3200" i="1" spc="-45" dirty="0" smtClean="0">
                <a:solidFill>
                  <a:srgbClr val="481D6C"/>
                </a:solidFill>
                <a:latin typeface="Times New Roman" pitchFamily="18" charset="0"/>
                <a:cs typeface="Times New Roman" pitchFamily="18" charset="0"/>
              </a:rPr>
              <a:t> </a:t>
            </a:r>
            <a:r>
              <a:rPr lang="ru-RU" sz="3200" i="1" spc="-25" dirty="0" smtClean="0">
                <a:solidFill>
                  <a:srgbClr val="481D6C"/>
                </a:solidFill>
                <a:latin typeface="Times New Roman" pitchFamily="18" charset="0"/>
                <a:cs typeface="Times New Roman" pitchFamily="18" charset="0"/>
              </a:rPr>
              <a:t>с.</a:t>
            </a:r>
            <a:endParaRPr lang="ru-RU" sz="3200" dirty="0" smtClean="0">
              <a:latin typeface="Times New Roman" pitchFamily="18" charset="0"/>
              <a:cs typeface="Times New Roman" pitchFamily="18" charset="0"/>
            </a:endParaRPr>
          </a:p>
          <a:p>
            <a:pPr marL="0" marR="354965" indent="0" algn="just">
              <a:lnSpc>
                <a:spcPct val="120000"/>
              </a:lnSpc>
              <a:spcBef>
                <a:spcPts val="0"/>
              </a:spcBef>
              <a:buNone/>
              <a:tabLst>
                <a:tab pos="254635" algn="l"/>
              </a:tabLst>
            </a:pPr>
            <a:r>
              <a:rPr lang="ru-RU" sz="3200" i="1" dirty="0" smtClean="0">
                <a:solidFill>
                  <a:srgbClr val="481D6C"/>
                </a:solidFill>
                <a:latin typeface="Times New Roman" pitchFamily="18" charset="0"/>
                <a:cs typeface="Times New Roman" pitchFamily="18" charset="0"/>
              </a:rPr>
              <a:t>7.Психология</a:t>
            </a:r>
            <a:r>
              <a:rPr lang="ru-RU" sz="3200" i="1" spc="-45"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общения</a:t>
            </a:r>
            <a:r>
              <a:rPr lang="ru-RU" sz="3200" i="1" spc="-30"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и</a:t>
            </a:r>
            <a:r>
              <a:rPr lang="ru-RU" sz="3200" i="1" spc="-65"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доверия:</a:t>
            </a:r>
            <a:r>
              <a:rPr lang="ru-RU" sz="3200" i="1" spc="-30"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теория</a:t>
            </a:r>
            <a:r>
              <a:rPr lang="ru-RU" sz="3200" i="1" spc="-25"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и</a:t>
            </a:r>
            <a:r>
              <a:rPr lang="ru-RU" sz="3200" i="1" spc="-50"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практика:</a:t>
            </a:r>
            <a:r>
              <a:rPr lang="ru-RU" sz="3200" i="1" spc="-50"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Сборник</a:t>
            </a:r>
            <a:r>
              <a:rPr lang="ru-RU" sz="3200" i="1" spc="-50" dirty="0" smtClean="0">
                <a:solidFill>
                  <a:srgbClr val="481D6C"/>
                </a:solidFill>
                <a:latin typeface="Times New Roman" pitchFamily="18" charset="0"/>
                <a:cs typeface="Times New Roman" pitchFamily="18" charset="0"/>
              </a:rPr>
              <a:t> </a:t>
            </a:r>
            <a:r>
              <a:rPr lang="ru-RU" sz="3200" i="1" spc="-10" dirty="0" smtClean="0">
                <a:solidFill>
                  <a:srgbClr val="481D6C"/>
                </a:solidFill>
                <a:latin typeface="Times New Roman" pitchFamily="18" charset="0"/>
                <a:cs typeface="Times New Roman" pitchFamily="18" charset="0"/>
              </a:rPr>
              <a:t>материалов </a:t>
            </a:r>
            <a:r>
              <a:rPr lang="ru-RU" sz="3200" i="1" dirty="0" smtClean="0">
                <a:solidFill>
                  <a:srgbClr val="481D6C"/>
                </a:solidFill>
                <a:latin typeface="Times New Roman" pitchFamily="18" charset="0"/>
                <a:cs typeface="Times New Roman" pitchFamily="18" charset="0"/>
              </a:rPr>
              <a:t>Международной</a:t>
            </a:r>
            <a:r>
              <a:rPr lang="ru-RU" sz="3200" i="1" spc="-20"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конференции</a:t>
            </a:r>
            <a:r>
              <a:rPr lang="ru-RU" sz="3200" i="1" spc="-5"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УРАО,</a:t>
            </a:r>
            <a:r>
              <a:rPr lang="ru-RU" sz="3200" i="1" spc="-45"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ПИ</a:t>
            </a:r>
            <a:r>
              <a:rPr lang="ru-RU" sz="3200" i="1" spc="-45"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РАО,</a:t>
            </a:r>
            <a:r>
              <a:rPr lang="ru-RU" sz="3200" i="1" spc="-50"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МГУ.-</a:t>
            </a:r>
            <a:r>
              <a:rPr lang="ru-RU" sz="3200" i="1" spc="-35" dirty="0" smtClean="0">
                <a:solidFill>
                  <a:srgbClr val="481D6C"/>
                </a:solidFill>
                <a:latin typeface="Times New Roman" pitchFamily="18" charset="0"/>
                <a:cs typeface="Times New Roman" pitchFamily="18" charset="0"/>
              </a:rPr>
              <a:t> </a:t>
            </a:r>
            <a:r>
              <a:rPr lang="ru-RU" sz="3200" i="1" spc="-10" dirty="0" smtClean="0">
                <a:solidFill>
                  <a:srgbClr val="481D6C"/>
                </a:solidFill>
                <a:latin typeface="Times New Roman" pitchFamily="18" charset="0"/>
                <a:cs typeface="Times New Roman" pitchFamily="18" charset="0"/>
              </a:rPr>
              <a:t>6-</a:t>
            </a:r>
            <a:r>
              <a:rPr lang="ru-RU" sz="3200" i="1" dirty="0" smtClean="0">
                <a:solidFill>
                  <a:srgbClr val="481D6C"/>
                </a:solidFill>
                <a:latin typeface="Times New Roman" pitchFamily="18" charset="0"/>
                <a:cs typeface="Times New Roman" pitchFamily="18" charset="0"/>
              </a:rPr>
              <a:t>7</a:t>
            </a:r>
            <a:r>
              <a:rPr lang="ru-RU" sz="3200" i="1" spc="-50"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ноября</a:t>
            </a:r>
            <a:r>
              <a:rPr lang="ru-RU" sz="3200" i="1" spc="-20"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2014г./</a:t>
            </a:r>
            <a:r>
              <a:rPr lang="ru-RU" sz="3200" i="1" spc="-50"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Под</a:t>
            </a:r>
            <a:r>
              <a:rPr lang="ru-RU" sz="3200" i="1" spc="-45" dirty="0" smtClean="0">
                <a:solidFill>
                  <a:srgbClr val="481D6C"/>
                </a:solidFill>
                <a:latin typeface="Times New Roman" pitchFamily="18" charset="0"/>
                <a:cs typeface="Times New Roman" pitchFamily="18" charset="0"/>
              </a:rPr>
              <a:t> </a:t>
            </a:r>
            <a:r>
              <a:rPr lang="ru-RU" sz="3200" i="1" spc="-20" dirty="0" smtClean="0">
                <a:solidFill>
                  <a:srgbClr val="481D6C"/>
                </a:solidFill>
                <a:latin typeface="Times New Roman" pitchFamily="18" charset="0"/>
                <a:cs typeface="Times New Roman" pitchFamily="18" charset="0"/>
              </a:rPr>
              <a:t>ред. </a:t>
            </a:r>
            <a:r>
              <a:rPr lang="ru-RU" sz="3200" i="1" dirty="0" smtClean="0">
                <a:solidFill>
                  <a:srgbClr val="481D6C"/>
                </a:solidFill>
                <a:latin typeface="Times New Roman" pitchFamily="18" charset="0"/>
                <a:cs typeface="Times New Roman" pitchFamily="18" charset="0"/>
              </a:rPr>
              <a:t>Т.П.</a:t>
            </a:r>
            <a:r>
              <a:rPr lang="ru-RU" sz="3200" i="1" spc="-55"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Скрипкиной.</a:t>
            </a:r>
            <a:r>
              <a:rPr lang="ru-RU" sz="3200" i="1" spc="-40" dirty="0" smtClean="0">
                <a:solidFill>
                  <a:srgbClr val="481D6C"/>
                </a:solidFill>
                <a:latin typeface="Times New Roman" pitchFamily="18" charset="0"/>
                <a:cs typeface="Times New Roman" pitchFamily="18" charset="0"/>
              </a:rPr>
              <a:t> </a:t>
            </a:r>
            <a:r>
              <a:rPr lang="ru-RU" sz="3200" i="1" spc="-10" dirty="0" smtClean="0">
                <a:solidFill>
                  <a:srgbClr val="481D6C"/>
                </a:solidFill>
                <a:latin typeface="Times New Roman" pitchFamily="18" charset="0"/>
                <a:cs typeface="Times New Roman" pitchFamily="18" charset="0"/>
              </a:rPr>
              <a:t>-</a:t>
            </a:r>
            <a:r>
              <a:rPr lang="ru-RU" sz="3200" i="1" dirty="0" smtClean="0">
                <a:solidFill>
                  <a:srgbClr val="481D6C"/>
                </a:solidFill>
                <a:latin typeface="Times New Roman" pitchFamily="18" charset="0"/>
                <a:cs typeface="Times New Roman" pitchFamily="18" charset="0"/>
              </a:rPr>
              <a:t>М.:</a:t>
            </a:r>
            <a:r>
              <a:rPr lang="ru-RU" sz="3200" i="1" spc="-45"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Университет</a:t>
            </a:r>
            <a:r>
              <a:rPr lang="ru-RU" sz="3200" i="1" spc="-30"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РАО,</a:t>
            </a:r>
            <a:r>
              <a:rPr lang="ru-RU" sz="3200" i="1" spc="-45"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2014.-</a:t>
            </a:r>
            <a:r>
              <a:rPr lang="ru-RU" sz="3200" i="1" spc="-55"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777</a:t>
            </a:r>
            <a:r>
              <a:rPr lang="ru-RU" sz="3200" i="1" spc="-55" dirty="0" smtClean="0">
                <a:solidFill>
                  <a:srgbClr val="481D6C"/>
                </a:solidFill>
                <a:latin typeface="Times New Roman" pitchFamily="18" charset="0"/>
                <a:cs typeface="Times New Roman" pitchFamily="18" charset="0"/>
              </a:rPr>
              <a:t> </a:t>
            </a:r>
            <a:r>
              <a:rPr lang="ru-RU" sz="3200" i="1" spc="-25" dirty="0" smtClean="0">
                <a:solidFill>
                  <a:srgbClr val="481D6C"/>
                </a:solidFill>
                <a:latin typeface="Times New Roman" pitchFamily="18" charset="0"/>
                <a:cs typeface="Times New Roman" pitchFamily="18" charset="0"/>
              </a:rPr>
              <a:t>с.</a:t>
            </a:r>
            <a:endParaRPr lang="ru-RU" sz="3200" dirty="0" smtClean="0">
              <a:latin typeface="Times New Roman" pitchFamily="18" charset="0"/>
              <a:cs typeface="Times New Roman" pitchFamily="18" charset="0"/>
            </a:endParaRPr>
          </a:p>
          <a:p>
            <a:pPr marL="0" marR="175895" indent="0" algn="just">
              <a:lnSpc>
                <a:spcPct val="120000"/>
              </a:lnSpc>
              <a:spcBef>
                <a:spcPts val="0"/>
              </a:spcBef>
              <a:buNone/>
              <a:tabLst>
                <a:tab pos="254635" algn="l"/>
              </a:tabLst>
            </a:pPr>
            <a:r>
              <a:rPr lang="ru-RU" sz="3200" i="1" dirty="0" smtClean="0">
                <a:solidFill>
                  <a:srgbClr val="481D6C"/>
                </a:solidFill>
                <a:latin typeface="Times New Roman" pitchFamily="18" charset="0"/>
                <a:cs typeface="Times New Roman" pitchFamily="18" charset="0"/>
              </a:rPr>
              <a:t>8.В</a:t>
            </a:r>
            <a:r>
              <a:rPr lang="ru-RU" sz="3200" i="1" spc="-50"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помощь</a:t>
            </a:r>
            <a:r>
              <a:rPr lang="ru-RU" sz="3200" i="1" spc="-40"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специалисту,</a:t>
            </a:r>
            <a:r>
              <a:rPr lang="ru-RU" sz="3200" i="1" spc="-30"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работающему</a:t>
            </a:r>
            <a:r>
              <a:rPr lang="ru-RU" sz="3200" i="1" spc="-10"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с</a:t>
            </a:r>
            <a:r>
              <a:rPr lang="ru-RU" sz="3200" i="1" spc="-55"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детьми</a:t>
            </a:r>
            <a:r>
              <a:rPr lang="ru-RU" sz="3200" i="1" spc="-25"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и</a:t>
            </a:r>
            <a:r>
              <a:rPr lang="ru-RU" sz="3200" i="1" spc="-40" dirty="0" smtClean="0">
                <a:solidFill>
                  <a:srgbClr val="481D6C"/>
                </a:solidFill>
                <a:latin typeface="Times New Roman" pitchFamily="18" charset="0"/>
                <a:cs typeface="Times New Roman" pitchFamily="18" charset="0"/>
              </a:rPr>
              <a:t> </a:t>
            </a:r>
            <a:r>
              <a:rPr lang="ru-RU" sz="3200" i="1" spc="-10" dirty="0" smtClean="0">
                <a:solidFill>
                  <a:srgbClr val="481D6C"/>
                </a:solidFill>
                <a:latin typeface="Times New Roman" pitchFamily="18" charset="0"/>
                <a:cs typeface="Times New Roman" pitchFamily="18" charset="0"/>
              </a:rPr>
              <a:t>подростками: </a:t>
            </a:r>
            <a:r>
              <a:rPr lang="ru-RU" sz="3200" i="1" dirty="0" smtClean="0">
                <a:solidFill>
                  <a:srgbClr val="481D6C"/>
                </a:solidFill>
                <a:latin typeface="Times New Roman" pitchFamily="18" charset="0"/>
                <a:cs typeface="Times New Roman" pitchFamily="18" charset="0"/>
              </a:rPr>
              <a:t>методические</a:t>
            </a:r>
            <a:r>
              <a:rPr lang="ru-RU" sz="3200" i="1" spc="-40"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рекомендации</a:t>
            </a:r>
            <a:r>
              <a:rPr lang="ru-RU" sz="3200" i="1" spc="-20"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a:t>
            </a:r>
            <a:r>
              <a:rPr lang="ru-RU" sz="3200" i="1" spc="-55"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сост.:</a:t>
            </a:r>
            <a:r>
              <a:rPr lang="ru-RU" sz="3200" i="1" spc="-70"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А.В.</a:t>
            </a:r>
            <a:r>
              <a:rPr lang="ru-RU" sz="3200" i="1" spc="-50" dirty="0" smtClean="0">
                <a:solidFill>
                  <a:srgbClr val="481D6C"/>
                </a:solidFill>
                <a:latin typeface="Times New Roman" pitchFamily="18" charset="0"/>
                <a:cs typeface="Times New Roman" pitchFamily="18" charset="0"/>
              </a:rPr>
              <a:t> </a:t>
            </a:r>
            <a:r>
              <a:rPr lang="ru-RU" sz="3200" i="1" dirty="0" err="1" smtClean="0">
                <a:solidFill>
                  <a:srgbClr val="481D6C"/>
                </a:solidFill>
                <a:latin typeface="Times New Roman" pitchFamily="18" charset="0"/>
                <a:cs typeface="Times New Roman" pitchFamily="18" charset="0"/>
              </a:rPr>
              <a:t>Зыбайлова</a:t>
            </a:r>
            <a:r>
              <a:rPr lang="ru-RU" sz="3200" i="1" dirty="0" smtClean="0">
                <a:solidFill>
                  <a:srgbClr val="481D6C"/>
                </a:solidFill>
                <a:latin typeface="Times New Roman" pitchFamily="18" charset="0"/>
                <a:cs typeface="Times New Roman" pitchFamily="18" charset="0"/>
              </a:rPr>
              <a:t>,</a:t>
            </a:r>
            <a:r>
              <a:rPr lang="ru-RU" sz="3200" i="1" spc="-65"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С.С.</a:t>
            </a:r>
            <a:r>
              <a:rPr lang="ru-RU" sz="3200" i="1" spc="-55" dirty="0" smtClean="0">
                <a:solidFill>
                  <a:srgbClr val="481D6C"/>
                </a:solidFill>
                <a:latin typeface="Times New Roman" pitchFamily="18" charset="0"/>
                <a:cs typeface="Times New Roman" pitchFamily="18" charset="0"/>
              </a:rPr>
              <a:t> </a:t>
            </a:r>
            <a:r>
              <a:rPr lang="ru-RU" sz="3200" i="1" dirty="0" err="1" smtClean="0">
                <a:solidFill>
                  <a:srgbClr val="481D6C"/>
                </a:solidFill>
                <a:latin typeface="Times New Roman" pitchFamily="18" charset="0"/>
                <a:cs typeface="Times New Roman" pitchFamily="18" charset="0"/>
              </a:rPr>
              <a:t>Канавина</a:t>
            </a:r>
            <a:r>
              <a:rPr lang="ru-RU" sz="3200" i="1" spc="-60"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a:t>
            </a:r>
            <a:r>
              <a:rPr lang="ru-RU" sz="3200" i="1" spc="-55" dirty="0" smtClean="0">
                <a:solidFill>
                  <a:srgbClr val="481D6C"/>
                </a:solidFill>
                <a:latin typeface="Times New Roman" pitchFamily="18" charset="0"/>
                <a:cs typeface="Times New Roman" pitchFamily="18" charset="0"/>
              </a:rPr>
              <a:t> </a:t>
            </a:r>
            <a:r>
              <a:rPr lang="ru-RU" sz="3200" i="1" spc="-10" dirty="0" smtClean="0">
                <a:solidFill>
                  <a:srgbClr val="481D6C"/>
                </a:solidFill>
                <a:latin typeface="Times New Roman" pitchFamily="18" charset="0"/>
                <a:cs typeface="Times New Roman" pitchFamily="18" charset="0"/>
              </a:rPr>
              <a:t>Иркутск: Изд-</a:t>
            </a:r>
            <a:r>
              <a:rPr lang="ru-RU" sz="3200" i="1" dirty="0" smtClean="0">
                <a:solidFill>
                  <a:srgbClr val="481D6C"/>
                </a:solidFill>
                <a:latin typeface="Times New Roman" pitchFamily="18" charset="0"/>
                <a:cs typeface="Times New Roman" pitchFamily="18" charset="0"/>
              </a:rPr>
              <a:t>во</a:t>
            </a:r>
            <a:r>
              <a:rPr lang="ru-RU" sz="3200" i="1" spc="-35"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a:t>
            </a:r>
            <a:r>
              <a:rPr lang="ru-RU" sz="3200" i="1" dirty="0" err="1" smtClean="0">
                <a:solidFill>
                  <a:srgbClr val="481D6C"/>
                </a:solidFill>
                <a:latin typeface="Times New Roman" pitchFamily="18" charset="0"/>
                <a:cs typeface="Times New Roman" pitchFamily="18" charset="0"/>
              </a:rPr>
              <a:t>Репроцентр</a:t>
            </a:r>
            <a:r>
              <a:rPr lang="ru-RU" sz="3200" i="1" spc="20"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А1»,</a:t>
            </a:r>
            <a:r>
              <a:rPr lang="ru-RU" sz="3200" i="1" spc="-45"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2018.</a:t>
            </a:r>
            <a:r>
              <a:rPr lang="ru-RU" sz="3200" i="1" spc="-35"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a:t>
            </a:r>
            <a:r>
              <a:rPr lang="ru-RU" sz="3200" i="1" spc="-30"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92</a:t>
            </a:r>
            <a:r>
              <a:rPr lang="ru-RU" sz="3200" i="1" spc="-45" dirty="0" smtClean="0">
                <a:solidFill>
                  <a:srgbClr val="481D6C"/>
                </a:solidFill>
                <a:latin typeface="Times New Roman" pitchFamily="18" charset="0"/>
                <a:cs typeface="Times New Roman" pitchFamily="18" charset="0"/>
              </a:rPr>
              <a:t> </a:t>
            </a:r>
            <a:r>
              <a:rPr lang="ru-RU" sz="3200" i="1" spc="-25" dirty="0" smtClean="0">
                <a:solidFill>
                  <a:srgbClr val="481D6C"/>
                </a:solidFill>
                <a:latin typeface="Times New Roman" pitchFamily="18" charset="0"/>
                <a:cs typeface="Times New Roman" pitchFamily="18" charset="0"/>
              </a:rPr>
              <a:t>с.</a:t>
            </a:r>
            <a:endParaRPr lang="ru-RU" sz="3200" dirty="0" smtClean="0">
              <a:latin typeface="Times New Roman" pitchFamily="18" charset="0"/>
              <a:cs typeface="Times New Roman" pitchFamily="18" charset="0"/>
            </a:endParaRPr>
          </a:p>
          <a:p>
            <a:pPr marL="0" indent="0" algn="just">
              <a:lnSpc>
                <a:spcPct val="120000"/>
              </a:lnSpc>
              <a:spcBef>
                <a:spcPts val="0"/>
              </a:spcBef>
              <a:buNone/>
              <a:tabLst>
                <a:tab pos="254000" algn="l"/>
              </a:tabLst>
            </a:pPr>
            <a:r>
              <a:rPr lang="ru-RU" sz="3200" i="1" spc="-10" dirty="0" smtClean="0">
                <a:solidFill>
                  <a:srgbClr val="481D6C"/>
                </a:solidFill>
                <a:latin typeface="Times New Roman" pitchFamily="18" charset="0"/>
                <a:cs typeface="Times New Roman" pitchFamily="18" charset="0"/>
              </a:rPr>
              <a:t>9.Кан-</a:t>
            </a:r>
            <a:r>
              <a:rPr lang="ru-RU" sz="3200" i="1" dirty="0" smtClean="0">
                <a:solidFill>
                  <a:srgbClr val="481D6C"/>
                </a:solidFill>
                <a:latin typeface="Times New Roman" pitchFamily="18" charset="0"/>
                <a:cs typeface="Times New Roman" pitchFamily="18" charset="0"/>
              </a:rPr>
              <a:t>Калик</a:t>
            </a:r>
            <a:r>
              <a:rPr lang="ru-RU" sz="3200" i="1" spc="-35"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В.</a:t>
            </a:r>
            <a:r>
              <a:rPr lang="ru-RU" sz="3200" i="1" spc="-35"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А.</a:t>
            </a:r>
            <a:r>
              <a:rPr lang="ru-RU" sz="3200" i="1" spc="-40"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К</a:t>
            </a:r>
            <a:r>
              <a:rPr lang="ru-RU" sz="3200" i="1" spc="-50"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J9</a:t>
            </a:r>
            <a:r>
              <a:rPr lang="ru-RU" sz="3200" i="1" spc="-40"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Учителю</a:t>
            </a:r>
            <a:r>
              <a:rPr lang="ru-RU" sz="3200" i="1" spc="-10"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о</a:t>
            </a:r>
            <a:r>
              <a:rPr lang="ru-RU" sz="3200" i="1" spc="-40"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педагогическом</a:t>
            </a:r>
            <a:r>
              <a:rPr lang="ru-RU" sz="3200" i="1" spc="-20"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общении:</a:t>
            </a:r>
            <a:r>
              <a:rPr lang="ru-RU" sz="3200" i="1" spc="-25"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Кн.</a:t>
            </a:r>
            <a:r>
              <a:rPr lang="ru-RU" sz="3200" i="1" spc="-45"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для</a:t>
            </a:r>
            <a:r>
              <a:rPr lang="ru-RU" sz="3200" i="1" spc="-35" dirty="0" smtClean="0">
                <a:solidFill>
                  <a:srgbClr val="481D6C"/>
                </a:solidFill>
                <a:latin typeface="Times New Roman" pitchFamily="18" charset="0"/>
                <a:cs typeface="Times New Roman" pitchFamily="18" charset="0"/>
              </a:rPr>
              <a:t> </a:t>
            </a:r>
            <a:r>
              <a:rPr lang="ru-RU" sz="3200" i="1" spc="-10" dirty="0" smtClean="0">
                <a:solidFill>
                  <a:srgbClr val="481D6C"/>
                </a:solidFill>
                <a:latin typeface="Times New Roman" pitchFamily="18" charset="0"/>
                <a:cs typeface="Times New Roman" pitchFamily="18" charset="0"/>
              </a:rPr>
              <a:t>учителя.—</a:t>
            </a:r>
            <a:endParaRPr lang="ru-RU" sz="3200" dirty="0" smtClean="0">
              <a:latin typeface="Times New Roman" pitchFamily="18" charset="0"/>
              <a:cs typeface="Times New Roman" pitchFamily="18" charset="0"/>
            </a:endParaRPr>
          </a:p>
          <a:p>
            <a:pPr marL="0" indent="0" algn="just">
              <a:lnSpc>
                <a:spcPct val="120000"/>
              </a:lnSpc>
              <a:spcBef>
                <a:spcPts val="0"/>
              </a:spcBef>
              <a:buNone/>
            </a:pPr>
            <a:r>
              <a:rPr lang="ru-RU" sz="3200" i="1" dirty="0" smtClean="0">
                <a:solidFill>
                  <a:srgbClr val="481D6C"/>
                </a:solidFill>
                <a:latin typeface="Times New Roman" pitchFamily="18" charset="0"/>
                <a:cs typeface="Times New Roman" pitchFamily="18" charset="0"/>
              </a:rPr>
              <a:t>М.:</a:t>
            </a:r>
            <a:r>
              <a:rPr lang="ru-RU" sz="3200" i="1" spc="-55"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Просвещение,</a:t>
            </a:r>
            <a:r>
              <a:rPr lang="ru-RU" sz="3200" i="1" spc="-30"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1987.—</a:t>
            </a:r>
            <a:r>
              <a:rPr lang="ru-RU" sz="3200" i="1" spc="-75" dirty="0" smtClean="0">
                <a:solidFill>
                  <a:srgbClr val="481D6C"/>
                </a:solidFill>
                <a:latin typeface="Times New Roman" pitchFamily="18" charset="0"/>
                <a:cs typeface="Times New Roman" pitchFamily="18" charset="0"/>
              </a:rPr>
              <a:t> </a:t>
            </a:r>
            <a:r>
              <a:rPr lang="ru-RU" sz="3200" i="1" dirty="0" smtClean="0">
                <a:solidFill>
                  <a:srgbClr val="481D6C"/>
                </a:solidFill>
                <a:latin typeface="Times New Roman" pitchFamily="18" charset="0"/>
                <a:cs typeface="Times New Roman" pitchFamily="18" charset="0"/>
              </a:rPr>
              <a:t>190</a:t>
            </a:r>
            <a:r>
              <a:rPr lang="ru-RU" sz="3200" i="1" spc="-65" dirty="0" smtClean="0">
                <a:solidFill>
                  <a:srgbClr val="481D6C"/>
                </a:solidFill>
                <a:latin typeface="Times New Roman" pitchFamily="18" charset="0"/>
                <a:cs typeface="Times New Roman" pitchFamily="18" charset="0"/>
              </a:rPr>
              <a:t> </a:t>
            </a:r>
            <a:r>
              <a:rPr lang="ru-RU" sz="3200" i="1" spc="-50" dirty="0" smtClean="0">
                <a:solidFill>
                  <a:srgbClr val="481D6C"/>
                </a:solidFill>
                <a:latin typeface="Times New Roman" pitchFamily="18" charset="0"/>
                <a:cs typeface="Times New Roman" pitchFamily="18" charset="0"/>
              </a:rPr>
              <a:t>с.</a:t>
            </a:r>
          </a:p>
          <a:p>
            <a:pPr marL="12700">
              <a:lnSpc>
                <a:spcPct val="100000"/>
              </a:lnSpc>
              <a:buNone/>
            </a:pPr>
            <a:endParaRPr lang="ru-RU" sz="3200" dirty="0" smtClean="0">
              <a:latin typeface="Trebuchet MS"/>
              <a:cs typeface="Trebuchet MS"/>
            </a:endParaRPr>
          </a:p>
          <a:p>
            <a:pPr>
              <a:buNone/>
            </a:pPr>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1"/>
          </p:nvPr>
        </p:nvSpPr>
        <p:spPr>
          <a:xfrm>
            <a:off x="1371602" y="3071810"/>
            <a:ext cx="7123113" cy="1344616"/>
          </a:xfrm>
        </p:spPr>
        <p:txBody>
          <a:bodyPr>
            <a:normAutofit/>
          </a:bodyPr>
          <a:lstStyle/>
          <a:p>
            <a:r>
              <a:rPr lang="ru-RU" sz="4400" b="1" dirty="0" smtClean="0">
                <a:solidFill>
                  <a:srgbClr val="7030A0"/>
                </a:solidFill>
                <a:latin typeface="Bookman Old Style" pitchFamily="18" charset="0"/>
              </a:rPr>
              <a:t>Спасибо за внимание </a:t>
            </a:r>
            <a:endParaRPr lang="ru-RU" sz="4400" b="1" dirty="0">
              <a:solidFill>
                <a:srgbClr val="7030A0"/>
              </a:solidFill>
              <a:latin typeface="Bookman Old Style"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rgbClr val="7030A0"/>
                </a:solidFill>
                <a:latin typeface="Bookman Old Style" pitchFamily="18" charset="0"/>
              </a:rPr>
              <a:t>Согласно № 273-ФЗ от 29.12.2012</a:t>
            </a:r>
            <a:endParaRPr lang="ru-RU" sz="3200" b="1" dirty="0">
              <a:solidFill>
                <a:srgbClr val="7030A0"/>
              </a:solidFill>
              <a:latin typeface="Bookman Old Style" pitchFamily="18" charset="0"/>
            </a:endParaRPr>
          </a:p>
        </p:txBody>
      </p:sp>
      <p:sp>
        <p:nvSpPr>
          <p:cNvPr id="3" name="Содержимое 2"/>
          <p:cNvSpPr>
            <a:spLocks noGrp="1"/>
          </p:cNvSpPr>
          <p:nvPr>
            <p:ph sz="quarter" idx="1"/>
          </p:nvPr>
        </p:nvSpPr>
        <p:spPr/>
        <p:txBody>
          <a:bodyPr>
            <a:normAutofit fontScale="85000" lnSpcReduction="20000"/>
          </a:bodyPr>
          <a:lstStyle/>
          <a:p>
            <a:pPr algn="just"/>
            <a:r>
              <a:rPr lang="ru-RU" dirty="0" smtClean="0"/>
              <a:t>Процесс воспитания сегодня направлен на развитие личности студентов, создание условий для их самоопределения и социализации на основе социокультурных, духовно-нравственных ценностей и принятых в российском обществе правил и норм поведения в интересах человека, семьи, общества и государства, формирование у них чувства патриотизма, гражданственности, уважения к памяти защитников Отечества и подвигам Героев Отечества, закону и правопорядку, человеку труда и старшему поколению, взаимного уважения, бережного отношения к культурному наследию и традициям многонационального народа Российской Федерации, природе и окружающей среде </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9352" y="1075944"/>
            <a:ext cx="8832850" cy="158115"/>
            <a:chOff x="149352" y="1075944"/>
            <a:chExt cx="8832850" cy="158115"/>
          </a:xfrm>
        </p:grpSpPr>
        <p:pic>
          <p:nvPicPr>
            <p:cNvPr id="3" name="object 3"/>
            <p:cNvPicPr/>
            <p:nvPr/>
          </p:nvPicPr>
          <p:blipFill>
            <a:blip r:embed="rId2" cstate="print"/>
            <a:stretch>
              <a:fillRect/>
            </a:stretch>
          </p:blipFill>
          <p:spPr>
            <a:xfrm>
              <a:off x="149352" y="1075944"/>
              <a:ext cx="8832342" cy="157734"/>
            </a:xfrm>
            <a:prstGeom prst="rect">
              <a:avLst/>
            </a:prstGeom>
          </p:spPr>
        </p:pic>
        <p:sp>
          <p:nvSpPr>
            <p:cNvPr id="4" name="object 4"/>
            <p:cNvSpPr/>
            <p:nvPr/>
          </p:nvSpPr>
          <p:spPr>
            <a:xfrm>
              <a:off x="240030" y="1125474"/>
              <a:ext cx="8664575" cy="0"/>
            </a:xfrm>
            <a:custGeom>
              <a:avLst/>
              <a:gdLst/>
              <a:ahLst/>
              <a:cxnLst/>
              <a:rect l="l" t="t" r="r" b="b"/>
              <a:pathLst>
                <a:path w="8664575">
                  <a:moveTo>
                    <a:pt x="0" y="0"/>
                  </a:moveTo>
                  <a:lnTo>
                    <a:pt x="8664575" y="0"/>
                  </a:lnTo>
                </a:path>
              </a:pathLst>
            </a:custGeom>
            <a:ln w="38100">
              <a:solidFill>
                <a:srgbClr val="491F6A"/>
              </a:solidFill>
            </a:ln>
          </p:spPr>
          <p:txBody>
            <a:bodyPr wrap="square" lIns="0" tIns="0" rIns="0" bIns="0" rtlCol="0"/>
            <a:lstStyle/>
            <a:p>
              <a:endParaRPr/>
            </a:p>
          </p:txBody>
        </p:sp>
      </p:grpSp>
      <p:sp>
        <p:nvSpPr>
          <p:cNvPr id="5" name="object 5"/>
          <p:cNvSpPr txBox="1">
            <a:spLocks noGrp="1"/>
          </p:cNvSpPr>
          <p:nvPr>
            <p:ph type="title"/>
          </p:nvPr>
        </p:nvSpPr>
        <p:spPr>
          <a:xfrm>
            <a:off x="533400" y="238504"/>
            <a:ext cx="8253442" cy="751488"/>
          </a:xfrm>
          <a:prstGeom prst="rect">
            <a:avLst/>
          </a:prstGeom>
        </p:spPr>
        <p:txBody>
          <a:bodyPr vert="horz" wrap="square" lIns="0" tIns="12700" rIns="0" bIns="0" rtlCol="0">
            <a:spAutoFit/>
          </a:bodyPr>
          <a:lstStyle/>
          <a:p>
            <a:pPr marL="12700" marR="5080" indent="981075" algn="ctr">
              <a:lnSpc>
                <a:spcPct val="100000"/>
              </a:lnSpc>
              <a:spcBef>
                <a:spcPts val="100"/>
              </a:spcBef>
            </a:pPr>
            <a:r>
              <a:rPr sz="2400" b="1" dirty="0">
                <a:solidFill>
                  <a:srgbClr val="7030A0"/>
                </a:solidFill>
                <a:effectLst/>
                <a:latin typeface="Bookman Old Style" pitchFamily="18" charset="0"/>
              </a:rPr>
              <a:t>ЦЕЛЬ</a:t>
            </a:r>
            <a:r>
              <a:rPr sz="2400" b="1" spc="-90" dirty="0">
                <a:solidFill>
                  <a:srgbClr val="7030A0"/>
                </a:solidFill>
                <a:effectLst/>
                <a:latin typeface="Bookman Old Style" pitchFamily="18" charset="0"/>
              </a:rPr>
              <a:t> </a:t>
            </a:r>
            <a:r>
              <a:rPr sz="2400" b="1" dirty="0">
                <a:solidFill>
                  <a:srgbClr val="7030A0"/>
                </a:solidFill>
                <a:effectLst/>
                <a:latin typeface="Bookman Old Style" pitchFamily="18" charset="0"/>
              </a:rPr>
              <a:t>ВОСПИТАНИЯ</a:t>
            </a:r>
            <a:r>
              <a:rPr sz="2400" b="1" spc="-80" dirty="0">
                <a:solidFill>
                  <a:srgbClr val="7030A0"/>
                </a:solidFill>
                <a:effectLst/>
                <a:latin typeface="Bookman Old Style" pitchFamily="18" charset="0"/>
              </a:rPr>
              <a:t> </a:t>
            </a:r>
            <a:r>
              <a:rPr sz="2400" b="1" spc="-50" dirty="0">
                <a:solidFill>
                  <a:srgbClr val="7030A0"/>
                </a:solidFill>
                <a:effectLst/>
                <a:latin typeface="Bookman Old Style" pitchFamily="18" charset="0"/>
              </a:rPr>
              <a:t>– </a:t>
            </a:r>
            <a:r>
              <a:rPr sz="2400" b="1">
                <a:solidFill>
                  <a:srgbClr val="7030A0"/>
                </a:solidFill>
                <a:effectLst/>
                <a:latin typeface="Bookman Old Style" pitchFamily="18" charset="0"/>
              </a:rPr>
              <a:t>ЛИЧНОСТНОЕ</a:t>
            </a:r>
            <a:r>
              <a:rPr sz="2400" b="1" spc="-110">
                <a:solidFill>
                  <a:srgbClr val="7030A0"/>
                </a:solidFill>
                <a:effectLst/>
                <a:latin typeface="Bookman Old Style" pitchFamily="18" charset="0"/>
              </a:rPr>
              <a:t> </a:t>
            </a:r>
            <a:r>
              <a:rPr sz="2400" b="1" smtClean="0">
                <a:solidFill>
                  <a:srgbClr val="7030A0"/>
                </a:solidFill>
                <a:effectLst/>
                <a:latin typeface="Bookman Old Style" pitchFamily="18" charset="0"/>
              </a:rPr>
              <a:t>РАЗВИТИЕ</a:t>
            </a:r>
            <a:endParaRPr sz="2400" b="1">
              <a:solidFill>
                <a:srgbClr val="7030A0"/>
              </a:solidFill>
              <a:effectLst/>
              <a:latin typeface="Bookman Old Style" pitchFamily="18" charset="0"/>
            </a:endParaRPr>
          </a:p>
        </p:txBody>
      </p:sp>
      <p:sp>
        <p:nvSpPr>
          <p:cNvPr id="8" name="object 8"/>
          <p:cNvSpPr txBox="1"/>
          <p:nvPr/>
        </p:nvSpPr>
        <p:spPr>
          <a:xfrm>
            <a:off x="428596" y="1714488"/>
            <a:ext cx="8072494" cy="3521476"/>
          </a:xfrm>
          <a:prstGeom prst="rect">
            <a:avLst/>
          </a:prstGeom>
        </p:spPr>
        <p:txBody>
          <a:bodyPr vert="horz" wrap="square" lIns="0" tIns="58419" rIns="0" bIns="0" rtlCol="0">
            <a:spAutoFit/>
          </a:bodyPr>
          <a:lstStyle/>
          <a:p>
            <a:pPr marR="5080" algn="ctr">
              <a:lnSpc>
                <a:spcPct val="150000"/>
              </a:lnSpc>
            </a:pPr>
            <a:r>
              <a:rPr sz="3000" b="1" u="sng" dirty="0">
                <a:solidFill>
                  <a:srgbClr val="4B206C"/>
                </a:solidFill>
                <a:uFill>
                  <a:solidFill>
                    <a:srgbClr val="4B206C"/>
                  </a:solidFill>
                </a:uFill>
                <a:latin typeface="Trebuchet MS"/>
                <a:cs typeface="Trebuchet MS"/>
              </a:rPr>
              <a:t>Личностное</a:t>
            </a:r>
            <a:r>
              <a:rPr sz="3000" b="1" u="sng" spc="-70" dirty="0">
                <a:solidFill>
                  <a:srgbClr val="4B206C"/>
                </a:solidFill>
                <a:uFill>
                  <a:solidFill>
                    <a:srgbClr val="4B206C"/>
                  </a:solidFill>
                </a:uFill>
                <a:latin typeface="Trebuchet MS"/>
                <a:cs typeface="Trebuchet MS"/>
              </a:rPr>
              <a:t> </a:t>
            </a:r>
            <a:r>
              <a:rPr sz="3000" b="1" u="sng" dirty="0">
                <a:solidFill>
                  <a:srgbClr val="4B206C"/>
                </a:solidFill>
                <a:uFill>
                  <a:solidFill>
                    <a:srgbClr val="4B206C"/>
                  </a:solidFill>
                </a:uFill>
                <a:latin typeface="Trebuchet MS"/>
                <a:cs typeface="Trebuchet MS"/>
              </a:rPr>
              <a:t>развитие</a:t>
            </a:r>
            <a:r>
              <a:rPr sz="3000" b="1" u="sng" spc="-70" dirty="0">
                <a:solidFill>
                  <a:srgbClr val="4B206C"/>
                </a:solidFill>
                <a:uFill>
                  <a:solidFill>
                    <a:srgbClr val="4B206C"/>
                  </a:solidFill>
                </a:uFill>
                <a:latin typeface="Trebuchet MS"/>
                <a:cs typeface="Trebuchet MS"/>
              </a:rPr>
              <a:t> </a:t>
            </a:r>
            <a:r>
              <a:rPr sz="3000" u="none" dirty="0">
                <a:solidFill>
                  <a:srgbClr val="4B206C"/>
                </a:solidFill>
                <a:latin typeface="Trebuchet MS"/>
                <a:cs typeface="Trebuchet MS"/>
              </a:rPr>
              <a:t>–</a:t>
            </a:r>
            <a:r>
              <a:rPr sz="3000" u="none" spc="-55" dirty="0">
                <a:solidFill>
                  <a:srgbClr val="4B206C"/>
                </a:solidFill>
                <a:latin typeface="Trebuchet MS"/>
                <a:cs typeface="Trebuchet MS"/>
              </a:rPr>
              <a:t> </a:t>
            </a:r>
            <a:r>
              <a:rPr sz="3000" u="none" dirty="0">
                <a:solidFill>
                  <a:srgbClr val="4B206C"/>
                </a:solidFill>
                <a:latin typeface="Trebuchet MS"/>
                <a:cs typeface="Trebuchet MS"/>
              </a:rPr>
              <a:t>готовность</a:t>
            </a:r>
            <a:r>
              <a:rPr sz="3000" u="none" spc="-40" dirty="0">
                <a:solidFill>
                  <a:srgbClr val="4B206C"/>
                </a:solidFill>
                <a:latin typeface="Trebuchet MS"/>
                <a:cs typeface="Trebuchet MS"/>
              </a:rPr>
              <a:t> </a:t>
            </a:r>
            <a:r>
              <a:rPr sz="3000" u="none" spc="-50" dirty="0">
                <a:solidFill>
                  <a:srgbClr val="4B206C"/>
                </a:solidFill>
                <a:latin typeface="Trebuchet MS"/>
                <a:cs typeface="Trebuchet MS"/>
              </a:rPr>
              <a:t>и </a:t>
            </a:r>
            <a:r>
              <a:rPr sz="3000" u="none" dirty="0">
                <a:solidFill>
                  <a:srgbClr val="4B206C"/>
                </a:solidFill>
                <a:latin typeface="Trebuchet MS"/>
                <a:cs typeface="Trebuchet MS"/>
              </a:rPr>
              <a:t>способность</a:t>
            </a:r>
            <a:r>
              <a:rPr sz="3000" u="none" spc="-45" dirty="0">
                <a:solidFill>
                  <a:srgbClr val="4B206C"/>
                </a:solidFill>
                <a:latin typeface="Trebuchet MS"/>
                <a:cs typeface="Trebuchet MS"/>
              </a:rPr>
              <a:t> </a:t>
            </a:r>
            <a:r>
              <a:rPr sz="3000" u="none" dirty="0">
                <a:solidFill>
                  <a:srgbClr val="4B206C"/>
                </a:solidFill>
                <a:latin typeface="Trebuchet MS"/>
                <a:cs typeface="Trebuchet MS"/>
              </a:rPr>
              <a:t>человека</a:t>
            </a:r>
            <a:r>
              <a:rPr sz="3000" u="none" spc="-50" dirty="0">
                <a:solidFill>
                  <a:srgbClr val="4B206C"/>
                </a:solidFill>
                <a:latin typeface="Trebuchet MS"/>
                <a:cs typeface="Trebuchet MS"/>
              </a:rPr>
              <a:t> </a:t>
            </a:r>
            <a:r>
              <a:rPr sz="3000" u="none" dirty="0">
                <a:solidFill>
                  <a:srgbClr val="4B206C"/>
                </a:solidFill>
                <a:latin typeface="Trebuchet MS"/>
                <a:cs typeface="Trebuchet MS"/>
              </a:rPr>
              <a:t>к</a:t>
            </a:r>
            <a:r>
              <a:rPr sz="3000" u="none" spc="-40" dirty="0">
                <a:solidFill>
                  <a:srgbClr val="4B206C"/>
                </a:solidFill>
                <a:latin typeface="Trebuchet MS"/>
                <a:cs typeface="Trebuchet MS"/>
              </a:rPr>
              <a:t> </a:t>
            </a:r>
            <a:r>
              <a:rPr sz="3000" u="none" dirty="0">
                <a:solidFill>
                  <a:srgbClr val="4B206C"/>
                </a:solidFill>
                <a:latin typeface="Trebuchet MS"/>
                <a:cs typeface="Trebuchet MS"/>
              </a:rPr>
              <a:t>саморазвитию</a:t>
            </a:r>
            <a:r>
              <a:rPr sz="3000" u="none" spc="-40" dirty="0">
                <a:solidFill>
                  <a:srgbClr val="4B206C"/>
                </a:solidFill>
                <a:latin typeface="Trebuchet MS"/>
                <a:cs typeface="Trebuchet MS"/>
              </a:rPr>
              <a:t> </a:t>
            </a:r>
            <a:r>
              <a:rPr sz="3000" u="none" spc="-50" dirty="0">
                <a:solidFill>
                  <a:srgbClr val="4B206C"/>
                </a:solidFill>
                <a:latin typeface="Trebuchet MS"/>
                <a:cs typeface="Trebuchet MS"/>
              </a:rPr>
              <a:t>и </a:t>
            </a:r>
            <a:r>
              <a:rPr sz="3000" u="none" dirty="0">
                <a:solidFill>
                  <a:srgbClr val="4B206C"/>
                </a:solidFill>
                <a:latin typeface="Trebuchet MS"/>
                <a:cs typeface="Trebuchet MS"/>
              </a:rPr>
              <a:t>реализации</a:t>
            </a:r>
            <a:r>
              <a:rPr sz="3000" u="none" spc="-75" dirty="0">
                <a:solidFill>
                  <a:srgbClr val="4B206C"/>
                </a:solidFill>
                <a:latin typeface="Trebuchet MS"/>
                <a:cs typeface="Trebuchet MS"/>
              </a:rPr>
              <a:t> </a:t>
            </a:r>
            <a:r>
              <a:rPr sz="3000" u="none" dirty="0">
                <a:solidFill>
                  <a:srgbClr val="4B206C"/>
                </a:solidFill>
                <a:latin typeface="Trebuchet MS"/>
                <a:cs typeface="Trebuchet MS"/>
              </a:rPr>
              <a:t>собственного</a:t>
            </a:r>
            <a:r>
              <a:rPr sz="3000" u="none" spc="-65" dirty="0">
                <a:solidFill>
                  <a:srgbClr val="4B206C"/>
                </a:solidFill>
                <a:latin typeface="Trebuchet MS"/>
                <a:cs typeface="Trebuchet MS"/>
              </a:rPr>
              <a:t> </a:t>
            </a:r>
            <a:r>
              <a:rPr sz="3000" u="none" spc="-10" dirty="0">
                <a:solidFill>
                  <a:srgbClr val="4B206C"/>
                </a:solidFill>
                <a:latin typeface="Trebuchet MS"/>
                <a:cs typeface="Trebuchet MS"/>
              </a:rPr>
              <a:t>потенциала,</a:t>
            </a:r>
            <a:endParaRPr sz="3000">
              <a:latin typeface="Trebuchet MS"/>
              <a:cs typeface="Trebuchet MS"/>
            </a:endParaRPr>
          </a:p>
          <a:p>
            <a:pPr algn="ctr">
              <a:lnSpc>
                <a:spcPct val="150000"/>
              </a:lnSpc>
            </a:pPr>
            <a:r>
              <a:rPr sz="3000" dirty="0">
                <a:solidFill>
                  <a:srgbClr val="4B206C"/>
                </a:solidFill>
                <a:latin typeface="Trebuchet MS"/>
                <a:cs typeface="Trebuchet MS"/>
              </a:rPr>
              <a:t>развитие</a:t>
            </a:r>
            <a:r>
              <a:rPr sz="3000" spc="-15" dirty="0">
                <a:solidFill>
                  <a:srgbClr val="4B206C"/>
                </a:solidFill>
                <a:latin typeface="Trebuchet MS"/>
                <a:cs typeface="Trebuchet MS"/>
              </a:rPr>
              <a:t> </a:t>
            </a:r>
            <a:r>
              <a:rPr sz="3000" dirty="0">
                <a:solidFill>
                  <a:srgbClr val="4B206C"/>
                </a:solidFill>
                <a:latin typeface="Trebuchet MS"/>
                <a:cs typeface="Trebuchet MS"/>
              </a:rPr>
              <a:t>компетенции</a:t>
            </a:r>
            <a:r>
              <a:rPr sz="3000" spc="-15" dirty="0">
                <a:solidFill>
                  <a:srgbClr val="4B206C"/>
                </a:solidFill>
                <a:latin typeface="Trebuchet MS"/>
                <a:cs typeface="Trebuchet MS"/>
              </a:rPr>
              <a:t> </a:t>
            </a:r>
            <a:r>
              <a:rPr sz="3000" dirty="0">
                <a:solidFill>
                  <a:srgbClr val="4B206C"/>
                </a:solidFill>
                <a:latin typeface="Trebuchet MS"/>
                <a:cs typeface="Trebuchet MS"/>
              </a:rPr>
              <a:t>«уметь</a:t>
            </a:r>
            <a:r>
              <a:rPr sz="3000" spc="-5" dirty="0">
                <a:solidFill>
                  <a:srgbClr val="4B206C"/>
                </a:solidFill>
                <a:latin typeface="Trebuchet MS"/>
                <a:cs typeface="Trebuchet MS"/>
              </a:rPr>
              <a:t> </a:t>
            </a:r>
            <a:r>
              <a:rPr sz="3000" spc="-10" dirty="0">
                <a:solidFill>
                  <a:srgbClr val="4B206C"/>
                </a:solidFill>
                <a:latin typeface="Trebuchet MS"/>
                <a:cs typeface="Trebuchet MS"/>
              </a:rPr>
              <a:t>учиться»</a:t>
            </a:r>
            <a:endParaRPr sz="3000">
              <a:latin typeface="Trebuchet MS"/>
              <a:cs typeface="Trebuchet MS"/>
            </a:endParaRPr>
          </a:p>
          <a:p>
            <a:pPr>
              <a:lnSpc>
                <a:spcPct val="150000"/>
              </a:lnSpc>
            </a:pPr>
            <a:endParaRPr sz="3000">
              <a:latin typeface="Trebuchet MS"/>
              <a:cs typeface="Trebuchet M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1"/>
            <a:ext cx="8367714" cy="1285884"/>
          </a:xfrm>
        </p:spPr>
        <p:txBody>
          <a:bodyPr>
            <a:normAutofit/>
          </a:bodyPr>
          <a:lstStyle/>
          <a:p>
            <a:pPr algn="ctr"/>
            <a:r>
              <a:rPr lang="ru-RU" sz="3100" b="1" dirty="0" smtClean="0">
                <a:solidFill>
                  <a:srgbClr val="7030A0"/>
                </a:solidFill>
                <a:latin typeface="Bookman Old Style" pitchFamily="18" charset="0"/>
                <a:cs typeface="Trebuchet MS"/>
              </a:rPr>
              <a:t>Показатели</a:t>
            </a:r>
            <a:r>
              <a:rPr lang="ru-RU" sz="3100" b="1" spc="-95" dirty="0" smtClean="0">
                <a:solidFill>
                  <a:srgbClr val="7030A0"/>
                </a:solidFill>
                <a:latin typeface="Bookman Old Style" pitchFamily="18" charset="0"/>
                <a:cs typeface="Trebuchet MS"/>
              </a:rPr>
              <a:t> </a:t>
            </a:r>
            <a:r>
              <a:rPr lang="ru-RU" sz="3100" b="1" dirty="0" smtClean="0">
                <a:solidFill>
                  <a:srgbClr val="7030A0"/>
                </a:solidFill>
                <a:latin typeface="Bookman Old Style" pitchFamily="18" charset="0"/>
                <a:cs typeface="Trebuchet MS"/>
              </a:rPr>
              <a:t>личностного</a:t>
            </a:r>
            <a:r>
              <a:rPr lang="ru-RU" sz="3100" b="1" spc="-85" dirty="0" smtClean="0">
                <a:solidFill>
                  <a:srgbClr val="7030A0"/>
                </a:solidFill>
                <a:latin typeface="Bookman Old Style" pitchFamily="18" charset="0"/>
                <a:cs typeface="Trebuchet MS"/>
              </a:rPr>
              <a:t> </a:t>
            </a:r>
            <a:r>
              <a:rPr lang="ru-RU" sz="3100" b="1" spc="-10" dirty="0" smtClean="0">
                <a:solidFill>
                  <a:srgbClr val="7030A0"/>
                </a:solidFill>
                <a:latin typeface="Bookman Old Style" pitchFamily="18" charset="0"/>
                <a:cs typeface="Trebuchet MS"/>
              </a:rPr>
              <a:t>развития</a:t>
            </a:r>
            <a:r>
              <a:rPr lang="ru-RU" dirty="0" smtClean="0">
                <a:latin typeface="Trebuchet MS"/>
                <a:cs typeface="Trebuchet MS"/>
              </a:rPr>
              <a:t/>
            </a:r>
            <a:br>
              <a:rPr lang="ru-RU" dirty="0" smtClean="0">
                <a:latin typeface="Trebuchet MS"/>
                <a:cs typeface="Trebuchet MS"/>
              </a:rPr>
            </a:br>
            <a:endParaRPr lang="ru-RU" dirty="0"/>
          </a:p>
        </p:txBody>
      </p:sp>
      <p:grpSp>
        <p:nvGrpSpPr>
          <p:cNvPr id="4" name="object 9"/>
          <p:cNvGrpSpPr>
            <a:grpSpLocks noGrp="1"/>
          </p:cNvGrpSpPr>
          <p:nvPr>
            <p:ph sz="quarter" idx="1"/>
          </p:nvPr>
        </p:nvGrpSpPr>
        <p:grpSpPr>
          <a:xfrm>
            <a:off x="571472" y="2357431"/>
            <a:ext cx="3071834" cy="1809744"/>
            <a:chOff x="815276" y="4386008"/>
            <a:chExt cx="3073400" cy="1132205"/>
          </a:xfrm>
        </p:grpSpPr>
        <p:sp>
          <p:nvSpPr>
            <p:cNvPr id="5" name="object 10"/>
            <p:cNvSpPr/>
            <p:nvPr/>
          </p:nvSpPr>
          <p:spPr>
            <a:xfrm>
              <a:off x="828293" y="4399026"/>
              <a:ext cx="3025140" cy="1092835"/>
            </a:xfrm>
            <a:custGeom>
              <a:avLst/>
              <a:gdLst/>
              <a:ahLst/>
              <a:cxnLst/>
              <a:rect l="l" t="t" r="r" b="b"/>
              <a:pathLst>
                <a:path w="3025140" h="1092835">
                  <a:moveTo>
                    <a:pt x="2843022" y="0"/>
                  </a:moveTo>
                  <a:lnTo>
                    <a:pt x="182118" y="0"/>
                  </a:lnTo>
                  <a:lnTo>
                    <a:pt x="133702" y="6505"/>
                  </a:lnTo>
                  <a:lnTo>
                    <a:pt x="90198" y="24863"/>
                  </a:lnTo>
                  <a:lnTo>
                    <a:pt x="53340" y="53339"/>
                  </a:lnTo>
                  <a:lnTo>
                    <a:pt x="24863" y="90198"/>
                  </a:lnTo>
                  <a:lnTo>
                    <a:pt x="6505" y="133702"/>
                  </a:lnTo>
                  <a:lnTo>
                    <a:pt x="0" y="182118"/>
                  </a:lnTo>
                  <a:lnTo>
                    <a:pt x="0" y="910590"/>
                  </a:lnTo>
                  <a:lnTo>
                    <a:pt x="6505" y="959005"/>
                  </a:lnTo>
                  <a:lnTo>
                    <a:pt x="24863" y="1002509"/>
                  </a:lnTo>
                  <a:lnTo>
                    <a:pt x="53340" y="1039368"/>
                  </a:lnTo>
                  <a:lnTo>
                    <a:pt x="90198" y="1067844"/>
                  </a:lnTo>
                  <a:lnTo>
                    <a:pt x="133702" y="1086202"/>
                  </a:lnTo>
                  <a:lnTo>
                    <a:pt x="182118" y="1092708"/>
                  </a:lnTo>
                  <a:lnTo>
                    <a:pt x="2843022" y="1092708"/>
                  </a:lnTo>
                  <a:lnTo>
                    <a:pt x="2891437" y="1086202"/>
                  </a:lnTo>
                  <a:lnTo>
                    <a:pt x="2934941" y="1067844"/>
                  </a:lnTo>
                  <a:lnTo>
                    <a:pt x="2971799" y="1039368"/>
                  </a:lnTo>
                  <a:lnTo>
                    <a:pt x="3000276" y="1002509"/>
                  </a:lnTo>
                  <a:lnTo>
                    <a:pt x="3018634" y="959005"/>
                  </a:lnTo>
                  <a:lnTo>
                    <a:pt x="3025140" y="910590"/>
                  </a:lnTo>
                  <a:lnTo>
                    <a:pt x="3025140" y="182118"/>
                  </a:lnTo>
                  <a:lnTo>
                    <a:pt x="3018634" y="133702"/>
                  </a:lnTo>
                  <a:lnTo>
                    <a:pt x="3000276" y="90198"/>
                  </a:lnTo>
                  <a:lnTo>
                    <a:pt x="2971799" y="53339"/>
                  </a:lnTo>
                  <a:lnTo>
                    <a:pt x="2934941" y="24863"/>
                  </a:lnTo>
                  <a:lnTo>
                    <a:pt x="2891437" y="6505"/>
                  </a:lnTo>
                  <a:lnTo>
                    <a:pt x="2843022" y="0"/>
                  </a:lnTo>
                  <a:close/>
                </a:path>
              </a:pathLst>
            </a:custGeom>
            <a:solidFill>
              <a:srgbClr val="EBDDF6"/>
            </a:solidFill>
          </p:spPr>
          <p:txBody>
            <a:bodyPr wrap="square" lIns="0" tIns="0" rIns="0" bIns="0" rtlCol="0"/>
            <a:lstStyle/>
            <a:p>
              <a:endParaRPr/>
            </a:p>
          </p:txBody>
        </p:sp>
        <p:sp>
          <p:nvSpPr>
            <p:cNvPr id="6" name="object 11"/>
            <p:cNvSpPr/>
            <p:nvPr/>
          </p:nvSpPr>
          <p:spPr>
            <a:xfrm>
              <a:off x="828293" y="4399026"/>
              <a:ext cx="3025140" cy="1092835"/>
            </a:xfrm>
            <a:custGeom>
              <a:avLst/>
              <a:gdLst/>
              <a:ahLst/>
              <a:cxnLst/>
              <a:rect l="l" t="t" r="r" b="b"/>
              <a:pathLst>
                <a:path w="3025140" h="1092835">
                  <a:moveTo>
                    <a:pt x="0" y="182118"/>
                  </a:moveTo>
                  <a:lnTo>
                    <a:pt x="6505" y="133702"/>
                  </a:lnTo>
                  <a:lnTo>
                    <a:pt x="24863" y="90198"/>
                  </a:lnTo>
                  <a:lnTo>
                    <a:pt x="53340" y="53339"/>
                  </a:lnTo>
                  <a:lnTo>
                    <a:pt x="90198" y="24863"/>
                  </a:lnTo>
                  <a:lnTo>
                    <a:pt x="133702" y="6505"/>
                  </a:lnTo>
                  <a:lnTo>
                    <a:pt x="182118" y="0"/>
                  </a:lnTo>
                  <a:lnTo>
                    <a:pt x="2843022" y="0"/>
                  </a:lnTo>
                  <a:lnTo>
                    <a:pt x="2891437" y="6505"/>
                  </a:lnTo>
                  <a:lnTo>
                    <a:pt x="2934941" y="24863"/>
                  </a:lnTo>
                  <a:lnTo>
                    <a:pt x="2971799" y="53339"/>
                  </a:lnTo>
                  <a:lnTo>
                    <a:pt x="3000276" y="90198"/>
                  </a:lnTo>
                  <a:lnTo>
                    <a:pt x="3018634" y="133702"/>
                  </a:lnTo>
                  <a:lnTo>
                    <a:pt x="3025140" y="182118"/>
                  </a:lnTo>
                  <a:lnTo>
                    <a:pt x="3025140" y="910590"/>
                  </a:lnTo>
                  <a:lnTo>
                    <a:pt x="3018634" y="959005"/>
                  </a:lnTo>
                  <a:lnTo>
                    <a:pt x="3000276" y="1002509"/>
                  </a:lnTo>
                  <a:lnTo>
                    <a:pt x="2971799" y="1039368"/>
                  </a:lnTo>
                  <a:lnTo>
                    <a:pt x="2934941" y="1067844"/>
                  </a:lnTo>
                  <a:lnTo>
                    <a:pt x="2891437" y="1086202"/>
                  </a:lnTo>
                  <a:lnTo>
                    <a:pt x="2843022" y="1092708"/>
                  </a:lnTo>
                  <a:lnTo>
                    <a:pt x="182118" y="1092708"/>
                  </a:lnTo>
                  <a:lnTo>
                    <a:pt x="133702" y="1086202"/>
                  </a:lnTo>
                  <a:lnTo>
                    <a:pt x="90198" y="1067844"/>
                  </a:lnTo>
                  <a:lnTo>
                    <a:pt x="53340" y="1039368"/>
                  </a:lnTo>
                  <a:lnTo>
                    <a:pt x="24863" y="1002509"/>
                  </a:lnTo>
                  <a:lnTo>
                    <a:pt x="6505" y="959005"/>
                  </a:lnTo>
                  <a:lnTo>
                    <a:pt x="0" y="910590"/>
                  </a:lnTo>
                  <a:lnTo>
                    <a:pt x="0" y="182118"/>
                  </a:lnTo>
                  <a:close/>
                </a:path>
              </a:pathLst>
            </a:custGeom>
            <a:ln w="25908">
              <a:solidFill>
                <a:srgbClr val="703D9B"/>
              </a:solidFill>
            </a:ln>
          </p:spPr>
          <p:txBody>
            <a:bodyPr wrap="square" lIns="0" tIns="0" rIns="0" bIns="0" rtlCol="0"/>
            <a:lstStyle/>
            <a:p>
              <a:endParaRPr/>
            </a:p>
          </p:txBody>
        </p:sp>
        <p:pic>
          <p:nvPicPr>
            <p:cNvPr id="7" name="object 12"/>
            <p:cNvPicPr/>
            <p:nvPr/>
          </p:nvPicPr>
          <p:blipFill>
            <a:blip r:embed="rId2" cstate="print"/>
            <a:stretch>
              <a:fillRect/>
            </a:stretch>
          </p:blipFill>
          <p:spPr>
            <a:xfrm>
              <a:off x="1395983" y="4457712"/>
              <a:ext cx="1820417" cy="511289"/>
            </a:xfrm>
            <a:prstGeom prst="rect">
              <a:avLst/>
            </a:prstGeom>
          </p:spPr>
        </p:pic>
        <p:pic>
          <p:nvPicPr>
            <p:cNvPr id="8" name="object 13"/>
            <p:cNvPicPr/>
            <p:nvPr/>
          </p:nvPicPr>
          <p:blipFill>
            <a:blip r:embed="rId3" cstate="print"/>
            <a:stretch>
              <a:fillRect/>
            </a:stretch>
          </p:blipFill>
          <p:spPr>
            <a:xfrm>
              <a:off x="2910840" y="4457712"/>
              <a:ext cx="389394" cy="511289"/>
            </a:xfrm>
            <a:prstGeom prst="rect">
              <a:avLst/>
            </a:prstGeom>
          </p:spPr>
        </p:pic>
        <p:pic>
          <p:nvPicPr>
            <p:cNvPr id="9" name="object 14"/>
            <p:cNvPicPr/>
            <p:nvPr/>
          </p:nvPicPr>
          <p:blipFill>
            <a:blip r:embed="rId4" cstate="print"/>
            <a:stretch>
              <a:fillRect/>
            </a:stretch>
          </p:blipFill>
          <p:spPr>
            <a:xfrm>
              <a:off x="877823" y="4732032"/>
              <a:ext cx="3010662" cy="511289"/>
            </a:xfrm>
            <a:prstGeom prst="rect">
              <a:avLst/>
            </a:prstGeom>
          </p:spPr>
        </p:pic>
        <p:pic>
          <p:nvPicPr>
            <p:cNvPr id="10" name="object 15"/>
            <p:cNvPicPr/>
            <p:nvPr/>
          </p:nvPicPr>
          <p:blipFill>
            <a:blip r:embed="rId5" cstate="print"/>
            <a:stretch>
              <a:fillRect/>
            </a:stretch>
          </p:blipFill>
          <p:spPr>
            <a:xfrm>
              <a:off x="1685544" y="5006352"/>
              <a:ext cx="1326642" cy="511289"/>
            </a:xfrm>
            <a:prstGeom prst="rect">
              <a:avLst/>
            </a:prstGeom>
          </p:spPr>
        </p:pic>
      </p:grpSp>
      <p:grpSp>
        <p:nvGrpSpPr>
          <p:cNvPr id="11" name="object 17"/>
          <p:cNvGrpSpPr/>
          <p:nvPr/>
        </p:nvGrpSpPr>
        <p:grpSpPr>
          <a:xfrm>
            <a:off x="5286380" y="2357431"/>
            <a:ext cx="3429024" cy="1775147"/>
            <a:chOff x="4911788" y="4386008"/>
            <a:chExt cx="3051175" cy="1132205"/>
          </a:xfrm>
        </p:grpSpPr>
        <p:sp>
          <p:nvSpPr>
            <p:cNvPr id="12" name="object 18"/>
            <p:cNvSpPr/>
            <p:nvPr/>
          </p:nvSpPr>
          <p:spPr>
            <a:xfrm>
              <a:off x="4924806" y="4399026"/>
              <a:ext cx="3025140" cy="1092835"/>
            </a:xfrm>
            <a:custGeom>
              <a:avLst/>
              <a:gdLst/>
              <a:ahLst/>
              <a:cxnLst/>
              <a:rect l="l" t="t" r="r" b="b"/>
              <a:pathLst>
                <a:path w="3025140" h="1092835">
                  <a:moveTo>
                    <a:pt x="2843022" y="0"/>
                  </a:moveTo>
                  <a:lnTo>
                    <a:pt x="182118" y="0"/>
                  </a:lnTo>
                  <a:lnTo>
                    <a:pt x="133702" y="6505"/>
                  </a:lnTo>
                  <a:lnTo>
                    <a:pt x="90198" y="24863"/>
                  </a:lnTo>
                  <a:lnTo>
                    <a:pt x="53340" y="53339"/>
                  </a:lnTo>
                  <a:lnTo>
                    <a:pt x="24863" y="90198"/>
                  </a:lnTo>
                  <a:lnTo>
                    <a:pt x="6505" y="133702"/>
                  </a:lnTo>
                  <a:lnTo>
                    <a:pt x="0" y="182118"/>
                  </a:lnTo>
                  <a:lnTo>
                    <a:pt x="0" y="910590"/>
                  </a:lnTo>
                  <a:lnTo>
                    <a:pt x="6505" y="959005"/>
                  </a:lnTo>
                  <a:lnTo>
                    <a:pt x="24863" y="1002509"/>
                  </a:lnTo>
                  <a:lnTo>
                    <a:pt x="53340" y="1039368"/>
                  </a:lnTo>
                  <a:lnTo>
                    <a:pt x="90198" y="1067844"/>
                  </a:lnTo>
                  <a:lnTo>
                    <a:pt x="133702" y="1086202"/>
                  </a:lnTo>
                  <a:lnTo>
                    <a:pt x="182118" y="1092708"/>
                  </a:lnTo>
                  <a:lnTo>
                    <a:pt x="2843022" y="1092708"/>
                  </a:lnTo>
                  <a:lnTo>
                    <a:pt x="2891437" y="1086202"/>
                  </a:lnTo>
                  <a:lnTo>
                    <a:pt x="2934941" y="1067844"/>
                  </a:lnTo>
                  <a:lnTo>
                    <a:pt x="2971800" y="1039368"/>
                  </a:lnTo>
                  <a:lnTo>
                    <a:pt x="3000276" y="1002509"/>
                  </a:lnTo>
                  <a:lnTo>
                    <a:pt x="3018634" y="959005"/>
                  </a:lnTo>
                  <a:lnTo>
                    <a:pt x="3025140" y="910590"/>
                  </a:lnTo>
                  <a:lnTo>
                    <a:pt x="3025140" y="182118"/>
                  </a:lnTo>
                  <a:lnTo>
                    <a:pt x="3018634" y="133702"/>
                  </a:lnTo>
                  <a:lnTo>
                    <a:pt x="3000276" y="90198"/>
                  </a:lnTo>
                  <a:lnTo>
                    <a:pt x="2971800" y="53339"/>
                  </a:lnTo>
                  <a:lnTo>
                    <a:pt x="2934941" y="24863"/>
                  </a:lnTo>
                  <a:lnTo>
                    <a:pt x="2891437" y="6505"/>
                  </a:lnTo>
                  <a:lnTo>
                    <a:pt x="2843022" y="0"/>
                  </a:lnTo>
                  <a:close/>
                </a:path>
              </a:pathLst>
            </a:custGeom>
            <a:solidFill>
              <a:srgbClr val="EBDDF6"/>
            </a:solidFill>
          </p:spPr>
          <p:txBody>
            <a:bodyPr wrap="square" lIns="0" tIns="0" rIns="0" bIns="0" rtlCol="0"/>
            <a:lstStyle/>
            <a:p>
              <a:endParaRPr/>
            </a:p>
          </p:txBody>
        </p:sp>
        <p:sp>
          <p:nvSpPr>
            <p:cNvPr id="13" name="object 19"/>
            <p:cNvSpPr/>
            <p:nvPr/>
          </p:nvSpPr>
          <p:spPr>
            <a:xfrm>
              <a:off x="4924806" y="4399026"/>
              <a:ext cx="3025140" cy="1092835"/>
            </a:xfrm>
            <a:custGeom>
              <a:avLst/>
              <a:gdLst/>
              <a:ahLst/>
              <a:cxnLst/>
              <a:rect l="l" t="t" r="r" b="b"/>
              <a:pathLst>
                <a:path w="3025140" h="1092835">
                  <a:moveTo>
                    <a:pt x="0" y="182118"/>
                  </a:moveTo>
                  <a:lnTo>
                    <a:pt x="6505" y="133702"/>
                  </a:lnTo>
                  <a:lnTo>
                    <a:pt x="24863" y="90198"/>
                  </a:lnTo>
                  <a:lnTo>
                    <a:pt x="53340" y="53339"/>
                  </a:lnTo>
                  <a:lnTo>
                    <a:pt x="90198" y="24863"/>
                  </a:lnTo>
                  <a:lnTo>
                    <a:pt x="133702" y="6505"/>
                  </a:lnTo>
                  <a:lnTo>
                    <a:pt x="182118" y="0"/>
                  </a:lnTo>
                  <a:lnTo>
                    <a:pt x="2843022" y="0"/>
                  </a:lnTo>
                  <a:lnTo>
                    <a:pt x="2891437" y="6505"/>
                  </a:lnTo>
                  <a:lnTo>
                    <a:pt x="2934941" y="24863"/>
                  </a:lnTo>
                  <a:lnTo>
                    <a:pt x="2971800" y="53339"/>
                  </a:lnTo>
                  <a:lnTo>
                    <a:pt x="3000276" y="90198"/>
                  </a:lnTo>
                  <a:lnTo>
                    <a:pt x="3018634" y="133702"/>
                  </a:lnTo>
                  <a:lnTo>
                    <a:pt x="3025140" y="182118"/>
                  </a:lnTo>
                  <a:lnTo>
                    <a:pt x="3025140" y="910590"/>
                  </a:lnTo>
                  <a:lnTo>
                    <a:pt x="3018634" y="959005"/>
                  </a:lnTo>
                  <a:lnTo>
                    <a:pt x="3000276" y="1002509"/>
                  </a:lnTo>
                  <a:lnTo>
                    <a:pt x="2971800" y="1039368"/>
                  </a:lnTo>
                  <a:lnTo>
                    <a:pt x="2934941" y="1067844"/>
                  </a:lnTo>
                  <a:lnTo>
                    <a:pt x="2891437" y="1086202"/>
                  </a:lnTo>
                  <a:lnTo>
                    <a:pt x="2843022" y="1092708"/>
                  </a:lnTo>
                  <a:lnTo>
                    <a:pt x="182118" y="1092708"/>
                  </a:lnTo>
                  <a:lnTo>
                    <a:pt x="133702" y="1086202"/>
                  </a:lnTo>
                  <a:lnTo>
                    <a:pt x="90198" y="1067844"/>
                  </a:lnTo>
                  <a:lnTo>
                    <a:pt x="53340" y="1039368"/>
                  </a:lnTo>
                  <a:lnTo>
                    <a:pt x="24863" y="1002509"/>
                  </a:lnTo>
                  <a:lnTo>
                    <a:pt x="6505" y="959005"/>
                  </a:lnTo>
                  <a:lnTo>
                    <a:pt x="0" y="910590"/>
                  </a:lnTo>
                  <a:lnTo>
                    <a:pt x="0" y="182118"/>
                  </a:lnTo>
                  <a:close/>
                </a:path>
              </a:pathLst>
            </a:custGeom>
            <a:ln w="25908">
              <a:solidFill>
                <a:srgbClr val="703D9B"/>
              </a:solidFill>
            </a:ln>
          </p:spPr>
          <p:txBody>
            <a:bodyPr wrap="square" lIns="0" tIns="0" rIns="0" bIns="0" rtlCol="0"/>
            <a:lstStyle/>
            <a:p>
              <a:endParaRPr/>
            </a:p>
          </p:txBody>
        </p:sp>
        <p:pic>
          <p:nvPicPr>
            <p:cNvPr id="14" name="object 20"/>
            <p:cNvPicPr/>
            <p:nvPr/>
          </p:nvPicPr>
          <p:blipFill>
            <a:blip r:embed="rId6" cstate="print"/>
            <a:stretch>
              <a:fillRect/>
            </a:stretch>
          </p:blipFill>
          <p:spPr>
            <a:xfrm>
              <a:off x="5277612" y="4457712"/>
              <a:ext cx="2398014" cy="511289"/>
            </a:xfrm>
            <a:prstGeom prst="rect">
              <a:avLst/>
            </a:prstGeom>
          </p:spPr>
        </p:pic>
        <p:pic>
          <p:nvPicPr>
            <p:cNvPr id="15" name="object 21"/>
            <p:cNvPicPr/>
            <p:nvPr/>
          </p:nvPicPr>
          <p:blipFill>
            <a:blip r:embed="rId7" cstate="print"/>
            <a:stretch>
              <a:fillRect/>
            </a:stretch>
          </p:blipFill>
          <p:spPr>
            <a:xfrm>
              <a:off x="5053584" y="4732032"/>
              <a:ext cx="2847593" cy="511289"/>
            </a:xfrm>
            <a:prstGeom prst="rect">
              <a:avLst/>
            </a:prstGeom>
          </p:spPr>
        </p:pic>
        <p:pic>
          <p:nvPicPr>
            <p:cNvPr id="16" name="object 22"/>
            <p:cNvPicPr/>
            <p:nvPr/>
          </p:nvPicPr>
          <p:blipFill>
            <a:blip r:embed="rId8" cstate="print"/>
            <a:stretch>
              <a:fillRect/>
            </a:stretch>
          </p:blipFill>
          <p:spPr>
            <a:xfrm>
              <a:off x="5935980" y="5006352"/>
              <a:ext cx="1017270" cy="511289"/>
            </a:xfrm>
            <a:prstGeom prst="rect">
              <a:avLst/>
            </a:prstGeom>
          </p:spPr>
        </p:pic>
      </p:grpSp>
      <p:grpSp>
        <p:nvGrpSpPr>
          <p:cNvPr id="17" name="object 24"/>
          <p:cNvGrpSpPr/>
          <p:nvPr/>
        </p:nvGrpSpPr>
        <p:grpSpPr>
          <a:xfrm>
            <a:off x="2928928" y="4857760"/>
            <a:ext cx="3049905" cy="1428760"/>
            <a:chOff x="2976308" y="5649404"/>
            <a:chExt cx="3049905" cy="1118870"/>
          </a:xfrm>
        </p:grpSpPr>
        <p:sp>
          <p:nvSpPr>
            <p:cNvPr id="18" name="object 25"/>
            <p:cNvSpPr/>
            <p:nvPr/>
          </p:nvSpPr>
          <p:spPr>
            <a:xfrm>
              <a:off x="2989325" y="5662421"/>
              <a:ext cx="3023870" cy="1092835"/>
            </a:xfrm>
            <a:custGeom>
              <a:avLst/>
              <a:gdLst/>
              <a:ahLst/>
              <a:cxnLst/>
              <a:rect l="l" t="t" r="r" b="b"/>
              <a:pathLst>
                <a:path w="3023870" h="1092834">
                  <a:moveTo>
                    <a:pt x="2841498" y="0"/>
                  </a:moveTo>
                  <a:lnTo>
                    <a:pt x="182118" y="0"/>
                  </a:lnTo>
                  <a:lnTo>
                    <a:pt x="133702" y="6505"/>
                  </a:lnTo>
                  <a:lnTo>
                    <a:pt x="90198" y="24863"/>
                  </a:lnTo>
                  <a:lnTo>
                    <a:pt x="53339" y="53339"/>
                  </a:lnTo>
                  <a:lnTo>
                    <a:pt x="24863" y="90198"/>
                  </a:lnTo>
                  <a:lnTo>
                    <a:pt x="6505" y="133702"/>
                  </a:lnTo>
                  <a:lnTo>
                    <a:pt x="0" y="182117"/>
                  </a:lnTo>
                  <a:lnTo>
                    <a:pt x="0" y="910589"/>
                  </a:lnTo>
                  <a:lnTo>
                    <a:pt x="6505" y="959005"/>
                  </a:lnTo>
                  <a:lnTo>
                    <a:pt x="24863" y="1002509"/>
                  </a:lnTo>
                  <a:lnTo>
                    <a:pt x="53339" y="1039367"/>
                  </a:lnTo>
                  <a:lnTo>
                    <a:pt x="90198" y="1067844"/>
                  </a:lnTo>
                  <a:lnTo>
                    <a:pt x="133702" y="1086202"/>
                  </a:lnTo>
                  <a:lnTo>
                    <a:pt x="182118" y="1092708"/>
                  </a:lnTo>
                  <a:lnTo>
                    <a:pt x="2841498" y="1092708"/>
                  </a:lnTo>
                  <a:lnTo>
                    <a:pt x="2889913" y="1086202"/>
                  </a:lnTo>
                  <a:lnTo>
                    <a:pt x="2933417" y="1067844"/>
                  </a:lnTo>
                  <a:lnTo>
                    <a:pt x="2970276" y="1039367"/>
                  </a:lnTo>
                  <a:lnTo>
                    <a:pt x="2998752" y="1002509"/>
                  </a:lnTo>
                  <a:lnTo>
                    <a:pt x="3017110" y="959005"/>
                  </a:lnTo>
                  <a:lnTo>
                    <a:pt x="3023616" y="910589"/>
                  </a:lnTo>
                  <a:lnTo>
                    <a:pt x="3023616" y="182117"/>
                  </a:lnTo>
                  <a:lnTo>
                    <a:pt x="3017110" y="133702"/>
                  </a:lnTo>
                  <a:lnTo>
                    <a:pt x="2998752" y="90198"/>
                  </a:lnTo>
                  <a:lnTo>
                    <a:pt x="2970276" y="53339"/>
                  </a:lnTo>
                  <a:lnTo>
                    <a:pt x="2933417" y="24863"/>
                  </a:lnTo>
                  <a:lnTo>
                    <a:pt x="2889913" y="6505"/>
                  </a:lnTo>
                  <a:lnTo>
                    <a:pt x="2841498" y="0"/>
                  </a:lnTo>
                  <a:close/>
                </a:path>
              </a:pathLst>
            </a:custGeom>
            <a:solidFill>
              <a:srgbClr val="EBDDF6"/>
            </a:solidFill>
          </p:spPr>
          <p:txBody>
            <a:bodyPr wrap="square" lIns="0" tIns="0" rIns="0" bIns="0" rtlCol="0"/>
            <a:lstStyle/>
            <a:p>
              <a:endParaRPr/>
            </a:p>
          </p:txBody>
        </p:sp>
        <p:sp>
          <p:nvSpPr>
            <p:cNvPr id="19" name="object 26"/>
            <p:cNvSpPr/>
            <p:nvPr/>
          </p:nvSpPr>
          <p:spPr>
            <a:xfrm>
              <a:off x="2989325" y="5662421"/>
              <a:ext cx="3023870" cy="1092835"/>
            </a:xfrm>
            <a:custGeom>
              <a:avLst/>
              <a:gdLst/>
              <a:ahLst/>
              <a:cxnLst/>
              <a:rect l="l" t="t" r="r" b="b"/>
              <a:pathLst>
                <a:path w="3023870" h="1092834">
                  <a:moveTo>
                    <a:pt x="0" y="182117"/>
                  </a:moveTo>
                  <a:lnTo>
                    <a:pt x="6505" y="133702"/>
                  </a:lnTo>
                  <a:lnTo>
                    <a:pt x="24863" y="90198"/>
                  </a:lnTo>
                  <a:lnTo>
                    <a:pt x="53339" y="53339"/>
                  </a:lnTo>
                  <a:lnTo>
                    <a:pt x="90198" y="24863"/>
                  </a:lnTo>
                  <a:lnTo>
                    <a:pt x="133702" y="6505"/>
                  </a:lnTo>
                  <a:lnTo>
                    <a:pt x="182118" y="0"/>
                  </a:lnTo>
                  <a:lnTo>
                    <a:pt x="2841498" y="0"/>
                  </a:lnTo>
                  <a:lnTo>
                    <a:pt x="2889913" y="6505"/>
                  </a:lnTo>
                  <a:lnTo>
                    <a:pt x="2933417" y="24863"/>
                  </a:lnTo>
                  <a:lnTo>
                    <a:pt x="2970276" y="53339"/>
                  </a:lnTo>
                  <a:lnTo>
                    <a:pt x="2998752" y="90198"/>
                  </a:lnTo>
                  <a:lnTo>
                    <a:pt x="3017110" y="133702"/>
                  </a:lnTo>
                  <a:lnTo>
                    <a:pt x="3023616" y="182117"/>
                  </a:lnTo>
                  <a:lnTo>
                    <a:pt x="3023616" y="910589"/>
                  </a:lnTo>
                  <a:lnTo>
                    <a:pt x="3017110" y="959005"/>
                  </a:lnTo>
                  <a:lnTo>
                    <a:pt x="2998752" y="1002509"/>
                  </a:lnTo>
                  <a:lnTo>
                    <a:pt x="2970276" y="1039367"/>
                  </a:lnTo>
                  <a:lnTo>
                    <a:pt x="2933417" y="1067844"/>
                  </a:lnTo>
                  <a:lnTo>
                    <a:pt x="2889913" y="1086202"/>
                  </a:lnTo>
                  <a:lnTo>
                    <a:pt x="2841498" y="1092708"/>
                  </a:lnTo>
                  <a:lnTo>
                    <a:pt x="182118" y="1092708"/>
                  </a:lnTo>
                  <a:lnTo>
                    <a:pt x="133702" y="1086202"/>
                  </a:lnTo>
                  <a:lnTo>
                    <a:pt x="90198" y="1067844"/>
                  </a:lnTo>
                  <a:lnTo>
                    <a:pt x="53339" y="1039367"/>
                  </a:lnTo>
                  <a:lnTo>
                    <a:pt x="24863" y="1002509"/>
                  </a:lnTo>
                  <a:lnTo>
                    <a:pt x="6505" y="959005"/>
                  </a:lnTo>
                  <a:lnTo>
                    <a:pt x="0" y="910589"/>
                  </a:lnTo>
                  <a:lnTo>
                    <a:pt x="0" y="182117"/>
                  </a:lnTo>
                  <a:close/>
                </a:path>
              </a:pathLst>
            </a:custGeom>
            <a:ln w="25908">
              <a:solidFill>
                <a:srgbClr val="703D9B"/>
              </a:solidFill>
            </a:ln>
          </p:spPr>
          <p:txBody>
            <a:bodyPr wrap="square" lIns="0" tIns="0" rIns="0" bIns="0" rtlCol="0"/>
            <a:lstStyle/>
            <a:p>
              <a:endParaRPr/>
            </a:p>
          </p:txBody>
        </p:sp>
        <p:pic>
          <p:nvPicPr>
            <p:cNvPr id="20" name="object 27"/>
            <p:cNvPicPr/>
            <p:nvPr/>
          </p:nvPicPr>
          <p:blipFill>
            <a:blip r:embed="rId9" cstate="print"/>
            <a:stretch>
              <a:fillRect/>
            </a:stretch>
          </p:blipFill>
          <p:spPr>
            <a:xfrm>
              <a:off x="3689603" y="5858255"/>
              <a:ext cx="1707642" cy="511289"/>
            </a:xfrm>
            <a:prstGeom prst="rect">
              <a:avLst/>
            </a:prstGeom>
          </p:spPr>
        </p:pic>
        <p:pic>
          <p:nvPicPr>
            <p:cNvPr id="21" name="object 28"/>
            <p:cNvPicPr/>
            <p:nvPr/>
          </p:nvPicPr>
          <p:blipFill>
            <a:blip r:embed="rId10" cstate="print"/>
            <a:stretch>
              <a:fillRect/>
            </a:stretch>
          </p:blipFill>
          <p:spPr>
            <a:xfrm>
              <a:off x="3383279" y="6132575"/>
              <a:ext cx="2251710" cy="511289"/>
            </a:xfrm>
            <a:prstGeom prst="rect">
              <a:avLst/>
            </a:prstGeom>
          </p:spPr>
        </p:pic>
      </p:grpSp>
      <p:sp>
        <p:nvSpPr>
          <p:cNvPr id="22" name="object 30"/>
          <p:cNvSpPr/>
          <p:nvPr/>
        </p:nvSpPr>
        <p:spPr>
          <a:xfrm>
            <a:off x="3500430" y="1571613"/>
            <a:ext cx="1928826" cy="3286148"/>
          </a:xfrm>
          <a:custGeom>
            <a:avLst/>
            <a:gdLst/>
            <a:ahLst/>
            <a:cxnLst/>
            <a:rect l="l" t="t" r="r" b="b"/>
            <a:pathLst>
              <a:path w="1151889" h="1591310">
                <a:moveTo>
                  <a:pt x="1151763" y="380365"/>
                </a:moveTo>
                <a:lnTo>
                  <a:pt x="1135240" y="347599"/>
                </a:lnTo>
                <a:lnTo>
                  <a:pt x="1113409" y="304292"/>
                </a:lnTo>
                <a:lnTo>
                  <a:pt x="1094460" y="329742"/>
                </a:lnTo>
                <a:lnTo>
                  <a:pt x="651510" y="0"/>
                </a:lnTo>
                <a:lnTo>
                  <a:pt x="647357" y="5537"/>
                </a:lnTo>
                <a:lnTo>
                  <a:pt x="644525" y="1270"/>
                </a:lnTo>
                <a:lnTo>
                  <a:pt x="59867" y="391083"/>
                </a:lnTo>
                <a:lnTo>
                  <a:pt x="42291" y="364744"/>
                </a:lnTo>
                <a:lnTo>
                  <a:pt x="0" y="438658"/>
                </a:lnTo>
                <a:lnTo>
                  <a:pt x="84582" y="428117"/>
                </a:lnTo>
                <a:lnTo>
                  <a:pt x="71602" y="408686"/>
                </a:lnTo>
                <a:lnTo>
                  <a:pt x="66916" y="401662"/>
                </a:lnTo>
                <a:lnTo>
                  <a:pt x="641350" y="18808"/>
                </a:lnTo>
                <a:lnTo>
                  <a:pt x="641350" y="1514602"/>
                </a:lnTo>
                <a:lnTo>
                  <a:pt x="609600" y="1514602"/>
                </a:lnTo>
                <a:lnTo>
                  <a:pt x="647700" y="1590776"/>
                </a:lnTo>
                <a:lnTo>
                  <a:pt x="679450" y="1527276"/>
                </a:lnTo>
                <a:lnTo>
                  <a:pt x="685800" y="1514602"/>
                </a:lnTo>
                <a:lnTo>
                  <a:pt x="654050" y="1514602"/>
                </a:lnTo>
                <a:lnTo>
                  <a:pt x="654050" y="17741"/>
                </a:lnTo>
                <a:lnTo>
                  <a:pt x="1086827" y="340017"/>
                </a:lnTo>
                <a:lnTo>
                  <a:pt x="1067943" y="365379"/>
                </a:lnTo>
                <a:lnTo>
                  <a:pt x="1151763" y="380365"/>
                </a:lnTo>
                <a:close/>
              </a:path>
            </a:pathLst>
          </a:custGeom>
          <a:solidFill>
            <a:srgbClr val="000000"/>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9352" y="1075944"/>
            <a:ext cx="8832850" cy="158115"/>
            <a:chOff x="149352" y="1075944"/>
            <a:chExt cx="8832850" cy="158115"/>
          </a:xfrm>
        </p:grpSpPr>
        <p:pic>
          <p:nvPicPr>
            <p:cNvPr id="3" name="object 3"/>
            <p:cNvPicPr/>
            <p:nvPr/>
          </p:nvPicPr>
          <p:blipFill>
            <a:blip r:embed="rId2" cstate="print"/>
            <a:stretch>
              <a:fillRect/>
            </a:stretch>
          </p:blipFill>
          <p:spPr>
            <a:xfrm>
              <a:off x="149352" y="1075944"/>
              <a:ext cx="8832342" cy="157734"/>
            </a:xfrm>
            <a:prstGeom prst="rect">
              <a:avLst/>
            </a:prstGeom>
          </p:spPr>
        </p:pic>
        <p:sp>
          <p:nvSpPr>
            <p:cNvPr id="4" name="object 4"/>
            <p:cNvSpPr/>
            <p:nvPr/>
          </p:nvSpPr>
          <p:spPr>
            <a:xfrm>
              <a:off x="240030" y="1125474"/>
              <a:ext cx="8664575" cy="0"/>
            </a:xfrm>
            <a:custGeom>
              <a:avLst/>
              <a:gdLst/>
              <a:ahLst/>
              <a:cxnLst/>
              <a:rect l="l" t="t" r="r" b="b"/>
              <a:pathLst>
                <a:path w="8664575">
                  <a:moveTo>
                    <a:pt x="0" y="0"/>
                  </a:moveTo>
                  <a:lnTo>
                    <a:pt x="8664575" y="0"/>
                  </a:lnTo>
                </a:path>
              </a:pathLst>
            </a:custGeom>
            <a:ln w="38100">
              <a:solidFill>
                <a:srgbClr val="491F6A"/>
              </a:solidFill>
            </a:ln>
          </p:spPr>
          <p:txBody>
            <a:bodyPr wrap="square" lIns="0" tIns="0" rIns="0" bIns="0" rtlCol="0"/>
            <a:lstStyle/>
            <a:p>
              <a:endParaRPr/>
            </a:p>
          </p:txBody>
        </p:sp>
      </p:grpSp>
      <p:pic>
        <p:nvPicPr>
          <p:cNvPr id="7" name="object 7"/>
          <p:cNvPicPr/>
          <p:nvPr/>
        </p:nvPicPr>
        <p:blipFill>
          <a:blip r:embed="rId3" cstate="print"/>
          <a:stretch>
            <a:fillRect/>
          </a:stretch>
        </p:blipFill>
        <p:spPr>
          <a:xfrm>
            <a:off x="7786712" y="214291"/>
            <a:ext cx="1136903" cy="851916"/>
          </a:xfrm>
          <a:prstGeom prst="rect">
            <a:avLst/>
          </a:prstGeom>
        </p:spPr>
      </p:pic>
      <p:sp>
        <p:nvSpPr>
          <p:cNvPr id="8" name="object 8"/>
          <p:cNvSpPr txBox="1">
            <a:spLocks noGrp="1"/>
          </p:cNvSpPr>
          <p:nvPr>
            <p:ph type="title"/>
          </p:nvPr>
        </p:nvSpPr>
        <p:spPr>
          <a:xfrm>
            <a:off x="457202" y="381000"/>
            <a:ext cx="7386573" cy="475130"/>
          </a:xfrm>
          <a:prstGeom prst="rect">
            <a:avLst/>
          </a:prstGeom>
        </p:spPr>
        <p:txBody>
          <a:bodyPr vert="horz" wrap="square" lIns="0" tIns="13335" rIns="0" bIns="0" rtlCol="0">
            <a:spAutoFit/>
          </a:bodyPr>
          <a:lstStyle/>
          <a:p>
            <a:pPr marL="12700" algn="ctr">
              <a:lnSpc>
                <a:spcPct val="100000"/>
              </a:lnSpc>
              <a:spcBef>
                <a:spcPts val="105"/>
              </a:spcBef>
            </a:pPr>
            <a:r>
              <a:rPr sz="3000" b="1" dirty="0">
                <a:solidFill>
                  <a:srgbClr val="7030A0"/>
                </a:solidFill>
                <a:latin typeface="Bookman Old Style" pitchFamily="18" charset="0"/>
                <a:cs typeface="Trebuchet MS"/>
              </a:rPr>
              <a:t>Личностное</a:t>
            </a:r>
            <a:r>
              <a:rPr sz="3000" b="1" spc="-30" dirty="0">
                <a:solidFill>
                  <a:srgbClr val="7030A0"/>
                </a:solidFill>
                <a:latin typeface="Bookman Old Style" pitchFamily="18" charset="0"/>
                <a:cs typeface="Trebuchet MS"/>
              </a:rPr>
              <a:t> </a:t>
            </a:r>
            <a:r>
              <a:rPr sz="3000" b="1" dirty="0">
                <a:solidFill>
                  <a:srgbClr val="7030A0"/>
                </a:solidFill>
                <a:latin typeface="Bookman Old Style" pitchFamily="18" charset="0"/>
                <a:cs typeface="Trebuchet MS"/>
              </a:rPr>
              <a:t>развитие</a:t>
            </a:r>
            <a:r>
              <a:rPr sz="3000" b="1" spc="-70" dirty="0">
                <a:solidFill>
                  <a:srgbClr val="7030A0"/>
                </a:solidFill>
                <a:latin typeface="Bookman Old Style" pitchFamily="18" charset="0"/>
                <a:cs typeface="Trebuchet MS"/>
              </a:rPr>
              <a:t> </a:t>
            </a:r>
            <a:r>
              <a:rPr sz="3000" b="1" spc="-10" dirty="0">
                <a:solidFill>
                  <a:srgbClr val="7030A0"/>
                </a:solidFill>
                <a:latin typeface="Bookman Old Style" pitchFamily="18" charset="0"/>
                <a:cs typeface="Trebuchet MS"/>
              </a:rPr>
              <a:t>проявляется</a:t>
            </a:r>
          </a:p>
        </p:txBody>
      </p:sp>
      <p:grpSp>
        <p:nvGrpSpPr>
          <p:cNvPr id="5" name="object 9"/>
          <p:cNvGrpSpPr/>
          <p:nvPr/>
        </p:nvGrpSpPr>
        <p:grpSpPr>
          <a:xfrm>
            <a:off x="2714612" y="4572009"/>
            <a:ext cx="3742690" cy="2113915"/>
            <a:chOff x="2721800" y="4561268"/>
            <a:chExt cx="3742690" cy="2113915"/>
          </a:xfrm>
        </p:grpSpPr>
        <p:sp>
          <p:nvSpPr>
            <p:cNvPr id="10" name="object 10"/>
            <p:cNvSpPr/>
            <p:nvPr/>
          </p:nvSpPr>
          <p:spPr>
            <a:xfrm>
              <a:off x="2734818" y="4574285"/>
              <a:ext cx="3676015" cy="2087880"/>
            </a:xfrm>
            <a:custGeom>
              <a:avLst/>
              <a:gdLst/>
              <a:ahLst/>
              <a:cxnLst/>
              <a:rect l="l" t="t" r="r" b="b"/>
              <a:pathLst>
                <a:path w="3676015" h="2087879">
                  <a:moveTo>
                    <a:pt x="3327907" y="0"/>
                  </a:moveTo>
                  <a:lnTo>
                    <a:pt x="347980" y="0"/>
                  </a:lnTo>
                  <a:lnTo>
                    <a:pt x="300768" y="3177"/>
                  </a:lnTo>
                  <a:lnTo>
                    <a:pt x="255484" y="12432"/>
                  </a:lnTo>
                  <a:lnTo>
                    <a:pt x="212544" y="27350"/>
                  </a:lnTo>
                  <a:lnTo>
                    <a:pt x="172362" y="47516"/>
                  </a:lnTo>
                  <a:lnTo>
                    <a:pt x="135353" y="72516"/>
                  </a:lnTo>
                  <a:lnTo>
                    <a:pt x="101933" y="101933"/>
                  </a:lnTo>
                  <a:lnTo>
                    <a:pt x="72516" y="135353"/>
                  </a:lnTo>
                  <a:lnTo>
                    <a:pt x="47516" y="172362"/>
                  </a:lnTo>
                  <a:lnTo>
                    <a:pt x="27350" y="212544"/>
                  </a:lnTo>
                  <a:lnTo>
                    <a:pt x="12432" y="255484"/>
                  </a:lnTo>
                  <a:lnTo>
                    <a:pt x="3177" y="300768"/>
                  </a:lnTo>
                  <a:lnTo>
                    <a:pt x="0" y="347980"/>
                  </a:lnTo>
                  <a:lnTo>
                    <a:pt x="0" y="1739887"/>
                  </a:lnTo>
                  <a:lnTo>
                    <a:pt x="3177" y="1787107"/>
                  </a:lnTo>
                  <a:lnTo>
                    <a:pt x="12432" y="1832396"/>
                  </a:lnTo>
                  <a:lnTo>
                    <a:pt x="27350" y="1875340"/>
                  </a:lnTo>
                  <a:lnTo>
                    <a:pt x="47516" y="1915525"/>
                  </a:lnTo>
                  <a:lnTo>
                    <a:pt x="72516" y="1952534"/>
                  </a:lnTo>
                  <a:lnTo>
                    <a:pt x="101933" y="1985954"/>
                  </a:lnTo>
                  <a:lnTo>
                    <a:pt x="135353" y="2015370"/>
                  </a:lnTo>
                  <a:lnTo>
                    <a:pt x="172362" y="2040368"/>
                  </a:lnTo>
                  <a:lnTo>
                    <a:pt x="212544" y="2060532"/>
                  </a:lnTo>
                  <a:lnTo>
                    <a:pt x="255484" y="2075449"/>
                  </a:lnTo>
                  <a:lnTo>
                    <a:pt x="300768" y="2084703"/>
                  </a:lnTo>
                  <a:lnTo>
                    <a:pt x="347980" y="2087880"/>
                  </a:lnTo>
                  <a:lnTo>
                    <a:pt x="3327907" y="2087880"/>
                  </a:lnTo>
                  <a:lnTo>
                    <a:pt x="3375119" y="2084703"/>
                  </a:lnTo>
                  <a:lnTo>
                    <a:pt x="3420403" y="2075449"/>
                  </a:lnTo>
                  <a:lnTo>
                    <a:pt x="3463343" y="2060532"/>
                  </a:lnTo>
                  <a:lnTo>
                    <a:pt x="3503525" y="2040368"/>
                  </a:lnTo>
                  <a:lnTo>
                    <a:pt x="3540534" y="2015370"/>
                  </a:lnTo>
                  <a:lnTo>
                    <a:pt x="3573954" y="1985954"/>
                  </a:lnTo>
                  <a:lnTo>
                    <a:pt x="3603371" y="1952534"/>
                  </a:lnTo>
                  <a:lnTo>
                    <a:pt x="3628371" y="1915525"/>
                  </a:lnTo>
                  <a:lnTo>
                    <a:pt x="3648537" y="1875340"/>
                  </a:lnTo>
                  <a:lnTo>
                    <a:pt x="3663455" y="1832396"/>
                  </a:lnTo>
                  <a:lnTo>
                    <a:pt x="3672710" y="1787107"/>
                  </a:lnTo>
                  <a:lnTo>
                    <a:pt x="3675887" y="1739887"/>
                  </a:lnTo>
                  <a:lnTo>
                    <a:pt x="3675887" y="347980"/>
                  </a:lnTo>
                  <a:lnTo>
                    <a:pt x="3672710" y="300768"/>
                  </a:lnTo>
                  <a:lnTo>
                    <a:pt x="3663455" y="255484"/>
                  </a:lnTo>
                  <a:lnTo>
                    <a:pt x="3648537" y="212544"/>
                  </a:lnTo>
                  <a:lnTo>
                    <a:pt x="3628371" y="172362"/>
                  </a:lnTo>
                  <a:lnTo>
                    <a:pt x="3603371" y="135353"/>
                  </a:lnTo>
                  <a:lnTo>
                    <a:pt x="3573954" y="101933"/>
                  </a:lnTo>
                  <a:lnTo>
                    <a:pt x="3540534" y="72516"/>
                  </a:lnTo>
                  <a:lnTo>
                    <a:pt x="3503525" y="47516"/>
                  </a:lnTo>
                  <a:lnTo>
                    <a:pt x="3463343" y="27350"/>
                  </a:lnTo>
                  <a:lnTo>
                    <a:pt x="3420403" y="12432"/>
                  </a:lnTo>
                  <a:lnTo>
                    <a:pt x="3375119" y="3177"/>
                  </a:lnTo>
                  <a:lnTo>
                    <a:pt x="3327907" y="0"/>
                  </a:lnTo>
                  <a:close/>
                </a:path>
              </a:pathLst>
            </a:custGeom>
            <a:solidFill>
              <a:srgbClr val="EBDDF6"/>
            </a:solidFill>
          </p:spPr>
          <p:txBody>
            <a:bodyPr wrap="square" lIns="0" tIns="0" rIns="0" bIns="0" rtlCol="0"/>
            <a:lstStyle/>
            <a:p>
              <a:endParaRPr/>
            </a:p>
          </p:txBody>
        </p:sp>
        <p:sp>
          <p:nvSpPr>
            <p:cNvPr id="11" name="object 11"/>
            <p:cNvSpPr/>
            <p:nvPr/>
          </p:nvSpPr>
          <p:spPr>
            <a:xfrm>
              <a:off x="2734818" y="4574285"/>
              <a:ext cx="3676015" cy="2087880"/>
            </a:xfrm>
            <a:custGeom>
              <a:avLst/>
              <a:gdLst/>
              <a:ahLst/>
              <a:cxnLst/>
              <a:rect l="l" t="t" r="r" b="b"/>
              <a:pathLst>
                <a:path w="3676015" h="2087879">
                  <a:moveTo>
                    <a:pt x="0" y="347980"/>
                  </a:moveTo>
                  <a:lnTo>
                    <a:pt x="3177" y="300768"/>
                  </a:lnTo>
                  <a:lnTo>
                    <a:pt x="12432" y="255484"/>
                  </a:lnTo>
                  <a:lnTo>
                    <a:pt x="27350" y="212544"/>
                  </a:lnTo>
                  <a:lnTo>
                    <a:pt x="47516" y="172362"/>
                  </a:lnTo>
                  <a:lnTo>
                    <a:pt x="72516" y="135353"/>
                  </a:lnTo>
                  <a:lnTo>
                    <a:pt x="101933" y="101933"/>
                  </a:lnTo>
                  <a:lnTo>
                    <a:pt x="135353" y="72516"/>
                  </a:lnTo>
                  <a:lnTo>
                    <a:pt x="172362" y="47516"/>
                  </a:lnTo>
                  <a:lnTo>
                    <a:pt x="212544" y="27350"/>
                  </a:lnTo>
                  <a:lnTo>
                    <a:pt x="255484" y="12432"/>
                  </a:lnTo>
                  <a:lnTo>
                    <a:pt x="300768" y="3177"/>
                  </a:lnTo>
                  <a:lnTo>
                    <a:pt x="347980" y="0"/>
                  </a:lnTo>
                  <a:lnTo>
                    <a:pt x="3327907" y="0"/>
                  </a:lnTo>
                  <a:lnTo>
                    <a:pt x="3375119" y="3177"/>
                  </a:lnTo>
                  <a:lnTo>
                    <a:pt x="3420403" y="12432"/>
                  </a:lnTo>
                  <a:lnTo>
                    <a:pt x="3463343" y="27350"/>
                  </a:lnTo>
                  <a:lnTo>
                    <a:pt x="3503525" y="47516"/>
                  </a:lnTo>
                  <a:lnTo>
                    <a:pt x="3540534" y="72516"/>
                  </a:lnTo>
                  <a:lnTo>
                    <a:pt x="3573954" y="101933"/>
                  </a:lnTo>
                  <a:lnTo>
                    <a:pt x="3603371" y="135353"/>
                  </a:lnTo>
                  <a:lnTo>
                    <a:pt x="3628371" y="172362"/>
                  </a:lnTo>
                  <a:lnTo>
                    <a:pt x="3648537" y="212544"/>
                  </a:lnTo>
                  <a:lnTo>
                    <a:pt x="3663455" y="255484"/>
                  </a:lnTo>
                  <a:lnTo>
                    <a:pt x="3672710" y="300768"/>
                  </a:lnTo>
                  <a:lnTo>
                    <a:pt x="3675887" y="347980"/>
                  </a:lnTo>
                  <a:lnTo>
                    <a:pt x="3675887" y="1739887"/>
                  </a:lnTo>
                  <a:lnTo>
                    <a:pt x="3672710" y="1787107"/>
                  </a:lnTo>
                  <a:lnTo>
                    <a:pt x="3663455" y="1832396"/>
                  </a:lnTo>
                  <a:lnTo>
                    <a:pt x="3648537" y="1875340"/>
                  </a:lnTo>
                  <a:lnTo>
                    <a:pt x="3628371" y="1915525"/>
                  </a:lnTo>
                  <a:lnTo>
                    <a:pt x="3603371" y="1952534"/>
                  </a:lnTo>
                  <a:lnTo>
                    <a:pt x="3573954" y="1985954"/>
                  </a:lnTo>
                  <a:lnTo>
                    <a:pt x="3540534" y="2015370"/>
                  </a:lnTo>
                  <a:lnTo>
                    <a:pt x="3503525" y="2040368"/>
                  </a:lnTo>
                  <a:lnTo>
                    <a:pt x="3463343" y="2060532"/>
                  </a:lnTo>
                  <a:lnTo>
                    <a:pt x="3420403" y="2075449"/>
                  </a:lnTo>
                  <a:lnTo>
                    <a:pt x="3375119" y="2084703"/>
                  </a:lnTo>
                  <a:lnTo>
                    <a:pt x="3327907" y="2087880"/>
                  </a:lnTo>
                  <a:lnTo>
                    <a:pt x="347980" y="2087880"/>
                  </a:lnTo>
                  <a:lnTo>
                    <a:pt x="300768" y="2084703"/>
                  </a:lnTo>
                  <a:lnTo>
                    <a:pt x="255484" y="2075449"/>
                  </a:lnTo>
                  <a:lnTo>
                    <a:pt x="212544" y="2060532"/>
                  </a:lnTo>
                  <a:lnTo>
                    <a:pt x="172362" y="2040368"/>
                  </a:lnTo>
                  <a:lnTo>
                    <a:pt x="135353" y="2015370"/>
                  </a:lnTo>
                  <a:lnTo>
                    <a:pt x="101933" y="1985954"/>
                  </a:lnTo>
                  <a:lnTo>
                    <a:pt x="72516" y="1952534"/>
                  </a:lnTo>
                  <a:lnTo>
                    <a:pt x="47516" y="1915525"/>
                  </a:lnTo>
                  <a:lnTo>
                    <a:pt x="27350" y="1875340"/>
                  </a:lnTo>
                  <a:lnTo>
                    <a:pt x="12432" y="1832396"/>
                  </a:lnTo>
                  <a:lnTo>
                    <a:pt x="3177" y="1787107"/>
                  </a:lnTo>
                  <a:lnTo>
                    <a:pt x="0" y="1739887"/>
                  </a:lnTo>
                  <a:lnTo>
                    <a:pt x="0" y="347980"/>
                  </a:lnTo>
                  <a:close/>
                </a:path>
              </a:pathLst>
            </a:custGeom>
            <a:ln w="25908">
              <a:solidFill>
                <a:srgbClr val="703D9B"/>
              </a:solidFill>
            </a:ln>
          </p:spPr>
          <p:txBody>
            <a:bodyPr wrap="square" lIns="0" tIns="0" rIns="0" bIns="0" rtlCol="0"/>
            <a:lstStyle/>
            <a:p>
              <a:endParaRPr/>
            </a:p>
          </p:txBody>
        </p:sp>
        <p:pic>
          <p:nvPicPr>
            <p:cNvPr id="12" name="object 12"/>
            <p:cNvPicPr/>
            <p:nvPr/>
          </p:nvPicPr>
          <p:blipFill>
            <a:blip r:embed="rId4" cstate="print"/>
            <a:stretch>
              <a:fillRect/>
            </a:stretch>
          </p:blipFill>
          <p:spPr>
            <a:xfrm>
              <a:off x="3326892" y="4786883"/>
              <a:ext cx="2583941" cy="677417"/>
            </a:xfrm>
            <a:prstGeom prst="rect">
              <a:avLst/>
            </a:prstGeom>
          </p:spPr>
        </p:pic>
        <p:pic>
          <p:nvPicPr>
            <p:cNvPr id="13" name="object 13"/>
            <p:cNvPicPr/>
            <p:nvPr/>
          </p:nvPicPr>
          <p:blipFill>
            <a:blip r:embed="rId5" cstate="print"/>
            <a:stretch>
              <a:fillRect/>
            </a:stretch>
          </p:blipFill>
          <p:spPr>
            <a:xfrm>
              <a:off x="2772156" y="5152643"/>
              <a:ext cx="3691890" cy="677418"/>
            </a:xfrm>
            <a:prstGeom prst="rect">
              <a:avLst/>
            </a:prstGeom>
          </p:spPr>
        </p:pic>
        <p:pic>
          <p:nvPicPr>
            <p:cNvPr id="14" name="object 14"/>
            <p:cNvPicPr/>
            <p:nvPr/>
          </p:nvPicPr>
          <p:blipFill>
            <a:blip r:embed="rId6" cstate="print"/>
            <a:stretch>
              <a:fillRect/>
            </a:stretch>
          </p:blipFill>
          <p:spPr>
            <a:xfrm>
              <a:off x="3134868" y="5518403"/>
              <a:ext cx="2964942" cy="677418"/>
            </a:xfrm>
            <a:prstGeom prst="rect">
              <a:avLst/>
            </a:prstGeom>
          </p:spPr>
        </p:pic>
        <p:pic>
          <p:nvPicPr>
            <p:cNvPr id="15" name="object 15"/>
            <p:cNvPicPr/>
            <p:nvPr/>
          </p:nvPicPr>
          <p:blipFill>
            <a:blip r:embed="rId7" cstate="print"/>
            <a:stretch>
              <a:fillRect/>
            </a:stretch>
          </p:blipFill>
          <p:spPr>
            <a:xfrm>
              <a:off x="2758440" y="5884163"/>
              <a:ext cx="3649217" cy="677418"/>
            </a:xfrm>
            <a:prstGeom prst="rect">
              <a:avLst/>
            </a:prstGeom>
          </p:spPr>
        </p:pic>
      </p:grpSp>
      <p:grpSp>
        <p:nvGrpSpPr>
          <p:cNvPr id="6" name="object 17"/>
          <p:cNvGrpSpPr/>
          <p:nvPr/>
        </p:nvGrpSpPr>
        <p:grpSpPr>
          <a:xfrm>
            <a:off x="4786316" y="1928803"/>
            <a:ext cx="3776345" cy="2113915"/>
            <a:chOff x="4779200" y="2234120"/>
            <a:chExt cx="3776345" cy="2113915"/>
          </a:xfrm>
        </p:grpSpPr>
        <p:sp>
          <p:nvSpPr>
            <p:cNvPr id="18" name="object 18"/>
            <p:cNvSpPr/>
            <p:nvPr/>
          </p:nvSpPr>
          <p:spPr>
            <a:xfrm>
              <a:off x="4792218" y="2247137"/>
              <a:ext cx="3676015" cy="2087880"/>
            </a:xfrm>
            <a:custGeom>
              <a:avLst/>
              <a:gdLst/>
              <a:ahLst/>
              <a:cxnLst/>
              <a:rect l="l" t="t" r="r" b="b"/>
              <a:pathLst>
                <a:path w="3676015" h="2087879">
                  <a:moveTo>
                    <a:pt x="3327908" y="0"/>
                  </a:moveTo>
                  <a:lnTo>
                    <a:pt x="347980" y="0"/>
                  </a:lnTo>
                  <a:lnTo>
                    <a:pt x="300768" y="3177"/>
                  </a:lnTo>
                  <a:lnTo>
                    <a:pt x="255484" y="12432"/>
                  </a:lnTo>
                  <a:lnTo>
                    <a:pt x="212544" y="27350"/>
                  </a:lnTo>
                  <a:lnTo>
                    <a:pt x="172362" y="47516"/>
                  </a:lnTo>
                  <a:lnTo>
                    <a:pt x="135353" y="72516"/>
                  </a:lnTo>
                  <a:lnTo>
                    <a:pt x="101933" y="101933"/>
                  </a:lnTo>
                  <a:lnTo>
                    <a:pt x="72516" y="135353"/>
                  </a:lnTo>
                  <a:lnTo>
                    <a:pt x="47516" y="172362"/>
                  </a:lnTo>
                  <a:lnTo>
                    <a:pt x="27350" y="212544"/>
                  </a:lnTo>
                  <a:lnTo>
                    <a:pt x="12432" y="255484"/>
                  </a:lnTo>
                  <a:lnTo>
                    <a:pt x="3177" y="300768"/>
                  </a:lnTo>
                  <a:lnTo>
                    <a:pt x="0" y="347979"/>
                  </a:lnTo>
                  <a:lnTo>
                    <a:pt x="0" y="1739900"/>
                  </a:lnTo>
                  <a:lnTo>
                    <a:pt x="3177" y="1787111"/>
                  </a:lnTo>
                  <a:lnTo>
                    <a:pt x="12432" y="1832395"/>
                  </a:lnTo>
                  <a:lnTo>
                    <a:pt x="27350" y="1875335"/>
                  </a:lnTo>
                  <a:lnTo>
                    <a:pt x="47516" y="1915517"/>
                  </a:lnTo>
                  <a:lnTo>
                    <a:pt x="72516" y="1952526"/>
                  </a:lnTo>
                  <a:lnTo>
                    <a:pt x="101933" y="1985946"/>
                  </a:lnTo>
                  <a:lnTo>
                    <a:pt x="135353" y="2015363"/>
                  </a:lnTo>
                  <a:lnTo>
                    <a:pt x="172362" y="2040363"/>
                  </a:lnTo>
                  <a:lnTo>
                    <a:pt x="212544" y="2060529"/>
                  </a:lnTo>
                  <a:lnTo>
                    <a:pt x="255484" y="2075447"/>
                  </a:lnTo>
                  <a:lnTo>
                    <a:pt x="300768" y="2084702"/>
                  </a:lnTo>
                  <a:lnTo>
                    <a:pt x="347980" y="2087880"/>
                  </a:lnTo>
                  <a:lnTo>
                    <a:pt x="3327908" y="2087880"/>
                  </a:lnTo>
                  <a:lnTo>
                    <a:pt x="3375119" y="2084702"/>
                  </a:lnTo>
                  <a:lnTo>
                    <a:pt x="3420403" y="2075447"/>
                  </a:lnTo>
                  <a:lnTo>
                    <a:pt x="3463343" y="2060529"/>
                  </a:lnTo>
                  <a:lnTo>
                    <a:pt x="3503525" y="2040363"/>
                  </a:lnTo>
                  <a:lnTo>
                    <a:pt x="3540534" y="2015363"/>
                  </a:lnTo>
                  <a:lnTo>
                    <a:pt x="3573954" y="1985946"/>
                  </a:lnTo>
                  <a:lnTo>
                    <a:pt x="3603371" y="1952526"/>
                  </a:lnTo>
                  <a:lnTo>
                    <a:pt x="3628371" y="1915517"/>
                  </a:lnTo>
                  <a:lnTo>
                    <a:pt x="3648537" y="1875335"/>
                  </a:lnTo>
                  <a:lnTo>
                    <a:pt x="3663455" y="1832395"/>
                  </a:lnTo>
                  <a:lnTo>
                    <a:pt x="3672710" y="1787111"/>
                  </a:lnTo>
                  <a:lnTo>
                    <a:pt x="3675888" y="1739900"/>
                  </a:lnTo>
                  <a:lnTo>
                    <a:pt x="3675888" y="347979"/>
                  </a:lnTo>
                  <a:lnTo>
                    <a:pt x="3672710" y="300768"/>
                  </a:lnTo>
                  <a:lnTo>
                    <a:pt x="3663455" y="255484"/>
                  </a:lnTo>
                  <a:lnTo>
                    <a:pt x="3648537" y="212544"/>
                  </a:lnTo>
                  <a:lnTo>
                    <a:pt x="3628371" y="172362"/>
                  </a:lnTo>
                  <a:lnTo>
                    <a:pt x="3603371" y="135353"/>
                  </a:lnTo>
                  <a:lnTo>
                    <a:pt x="3573954" y="101933"/>
                  </a:lnTo>
                  <a:lnTo>
                    <a:pt x="3540534" y="72516"/>
                  </a:lnTo>
                  <a:lnTo>
                    <a:pt x="3503525" y="47516"/>
                  </a:lnTo>
                  <a:lnTo>
                    <a:pt x="3463343" y="27350"/>
                  </a:lnTo>
                  <a:lnTo>
                    <a:pt x="3420403" y="12432"/>
                  </a:lnTo>
                  <a:lnTo>
                    <a:pt x="3375119" y="3177"/>
                  </a:lnTo>
                  <a:lnTo>
                    <a:pt x="3327908" y="0"/>
                  </a:lnTo>
                  <a:close/>
                </a:path>
              </a:pathLst>
            </a:custGeom>
            <a:solidFill>
              <a:srgbClr val="EBDDF6"/>
            </a:solidFill>
          </p:spPr>
          <p:txBody>
            <a:bodyPr wrap="square" lIns="0" tIns="0" rIns="0" bIns="0" rtlCol="0"/>
            <a:lstStyle/>
            <a:p>
              <a:endParaRPr/>
            </a:p>
          </p:txBody>
        </p:sp>
        <p:sp>
          <p:nvSpPr>
            <p:cNvPr id="19" name="object 19"/>
            <p:cNvSpPr/>
            <p:nvPr/>
          </p:nvSpPr>
          <p:spPr>
            <a:xfrm>
              <a:off x="4792218" y="2247137"/>
              <a:ext cx="3676015" cy="2087880"/>
            </a:xfrm>
            <a:custGeom>
              <a:avLst/>
              <a:gdLst/>
              <a:ahLst/>
              <a:cxnLst/>
              <a:rect l="l" t="t" r="r" b="b"/>
              <a:pathLst>
                <a:path w="3676015" h="2087879">
                  <a:moveTo>
                    <a:pt x="0" y="347979"/>
                  </a:moveTo>
                  <a:lnTo>
                    <a:pt x="3177" y="300768"/>
                  </a:lnTo>
                  <a:lnTo>
                    <a:pt x="12432" y="255484"/>
                  </a:lnTo>
                  <a:lnTo>
                    <a:pt x="27350" y="212544"/>
                  </a:lnTo>
                  <a:lnTo>
                    <a:pt x="47516" y="172362"/>
                  </a:lnTo>
                  <a:lnTo>
                    <a:pt x="72516" y="135353"/>
                  </a:lnTo>
                  <a:lnTo>
                    <a:pt x="101933" y="101933"/>
                  </a:lnTo>
                  <a:lnTo>
                    <a:pt x="135353" y="72516"/>
                  </a:lnTo>
                  <a:lnTo>
                    <a:pt x="172362" y="47516"/>
                  </a:lnTo>
                  <a:lnTo>
                    <a:pt x="212544" y="27350"/>
                  </a:lnTo>
                  <a:lnTo>
                    <a:pt x="255484" y="12432"/>
                  </a:lnTo>
                  <a:lnTo>
                    <a:pt x="300768" y="3177"/>
                  </a:lnTo>
                  <a:lnTo>
                    <a:pt x="347980" y="0"/>
                  </a:lnTo>
                  <a:lnTo>
                    <a:pt x="3327908" y="0"/>
                  </a:lnTo>
                  <a:lnTo>
                    <a:pt x="3375119" y="3177"/>
                  </a:lnTo>
                  <a:lnTo>
                    <a:pt x="3420403" y="12432"/>
                  </a:lnTo>
                  <a:lnTo>
                    <a:pt x="3463343" y="27350"/>
                  </a:lnTo>
                  <a:lnTo>
                    <a:pt x="3503525" y="47516"/>
                  </a:lnTo>
                  <a:lnTo>
                    <a:pt x="3540534" y="72516"/>
                  </a:lnTo>
                  <a:lnTo>
                    <a:pt x="3573954" y="101933"/>
                  </a:lnTo>
                  <a:lnTo>
                    <a:pt x="3603371" y="135353"/>
                  </a:lnTo>
                  <a:lnTo>
                    <a:pt x="3628371" y="172362"/>
                  </a:lnTo>
                  <a:lnTo>
                    <a:pt x="3648537" y="212544"/>
                  </a:lnTo>
                  <a:lnTo>
                    <a:pt x="3663455" y="255484"/>
                  </a:lnTo>
                  <a:lnTo>
                    <a:pt x="3672710" y="300768"/>
                  </a:lnTo>
                  <a:lnTo>
                    <a:pt x="3675888" y="347979"/>
                  </a:lnTo>
                  <a:lnTo>
                    <a:pt x="3675888" y="1739900"/>
                  </a:lnTo>
                  <a:lnTo>
                    <a:pt x="3672710" y="1787111"/>
                  </a:lnTo>
                  <a:lnTo>
                    <a:pt x="3663455" y="1832395"/>
                  </a:lnTo>
                  <a:lnTo>
                    <a:pt x="3648537" y="1875335"/>
                  </a:lnTo>
                  <a:lnTo>
                    <a:pt x="3628371" y="1915517"/>
                  </a:lnTo>
                  <a:lnTo>
                    <a:pt x="3603371" y="1952526"/>
                  </a:lnTo>
                  <a:lnTo>
                    <a:pt x="3573954" y="1985946"/>
                  </a:lnTo>
                  <a:lnTo>
                    <a:pt x="3540534" y="2015363"/>
                  </a:lnTo>
                  <a:lnTo>
                    <a:pt x="3503525" y="2040363"/>
                  </a:lnTo>
                  <a:lnTo>
                    <a:pt x="3463343" y="2060529"/>
                  </a:lnTo>
                  <a:lnTo>
                    <a:pt x="3420403" y="2075447"/>
                  </a:lnTo>
                  <a:lnTo>
                    <a:pt x="3375119" y="2084702"/>
                  </a:lnTo>
                  <a:lnTo>
                    <a:pt x="3327908" y="2087880"/>
                  </a:lnTo>
                  <a:lnTo>
                    <a:pt x="347980" y="2087880"/>
                  </a:lnTo>
                  <a:lnTo>
                    <a:pt x="300768" y="2084702"/>
                  </a:lnTo>
                  <a:lnTo>
                    <a:pt x="255484" y="2075447"/>
                  </a:lnTo>
                  <a:lnTo>
                    <a:pt x="212544" y="2060529"/>
                  </a:lnTo>
                  <a:lnTo>
                    <a:pt x="172362" y="2040363"/>
                  </a:lnTo>
                  <a:lnTo>
                    <a:pt x="135353" y="2015363"/>
                  </a:lnTo>
                  <a:lnTo>
                    <a:pt x="101933" y="1985946"/>
                  </a:lnTo>
                  <a:lnTo>
                    <a:pt x="72516" y="1952526"/>
                  </a:lnTo>
                  <a:lnTo>
                    <a:pt x="47516" y="1915517"/>
                  </a:lnTo>
                  <a:lnTo>
                    <a:pt x="27350" y="1875335"/>
                  </a:lnTo>
                  <a:lnTo>
                    <a:pt x="12432" y="1832395"/>
                  </a:lnTo>
                  <a:lnTo>
                    <a:pt x="3177" y="1787111"/>
                  </a:lnTo>
                  <a:lnTo>
                    <a:pt x="0" y="1739900"/>
                  </a:lnTo>
                  <a:lnTo>
                    <a:pt x="0" y="347979"/>
                  </a:lnTo>
                  <a:close/>
                </a:path>
              </a:pathLst>
            </a:custGeom>
            <a:ln w="25908">
              <a:solidFill>
                <a:srgbClr val="703D9B"/>
              </a:solidFill>
            </a:ln>
          </p:spPr>
          <p:txBody>
            <a:bodyPr wrap="square" lIns="0" tIns="0" rIns="0" bIns="0" rtlCol="0"/>
            <a:lstStyle/>
            <a:p>
              <a:endParaRPr/>
            </a:p>
          </p:txBody>
        </p:sp>
        <p:pic>
          <p:nvPicPr>
            <p:cNvPr id="20" name="object 20"/>
            <p:cNvPicPr/>
            <p:nvPr/>
          </p:nvPicPr>
          <p:blipFill>
            <a:blip r:embed="rId8" cstate="print"/>
            <a:stretch>
              <a:fillRect/>
            </a:stretch>
          </p:blipFill>
          <p:spPr>
            <a:xfrm>
              <a:off x="5574792" y="2535935"/>
              <a:ext cx="2215134" cy="787146"/>
            </a:xfrm>
            <a:prstGeom prst="rect">
              <a:avLst/>
            </a:prstGeom>
          </p:spPr>
        </p:pic>
        <p:pic>
          <p:nvPicPr>
            <p:cNvPr id="21" name="object 21"/>
            <p:cNvPicPr/>
            <p:nvPr/>
          </p:nvPicPr>
          <p:blipFill>
            <a:blip r:embed="rId9" cstate="print"/>
            <a:stretch>
              <a:fillRect/>
            </a:stretch>
          </p:blipFill>
          <p:spPr>
            <a:xfrm>
              <a:off x="4808220" y="2962655"/>
              <a:ext cx="3746754" cy="787146"/>
            </a:xfrm>
            <a:prstGeom prst="rect">
              <a:avLst/>
            </a:prstGeom>
          </p:spPr>
        </p:pic>
        <p:pic>
          <p:nvPicPr>
            <p:cNvPr id="22" name="object 22"/>
            <p:cNvPicPr/>
            <p:nvPr/>
          </p:nvPicPr>
          <p:blipFill>
            <a:blip r:embed="rId10" cstate="print"/>
            <a:stretch>
              <a:fillRect/>
            </a:stretch>
          </p:blipFill>
          <p:spPr>
            <a:xfrm>
              <a:off x="5553456" y="3389375"/>
              <a:ext cx="2177033" cy="787146"/>
            </a:xfrm>
            <a:prstGeom prst="rect">
              <a:avLst/>
            </a:prstGeom>
          </p:spPr>
        </p:pic>
      </p:grpSp>
      <p:grpSp>
        <p:nvGrpSpPr>
          <p:cNvPr id="9" name="object 24"/>
          <p:cNvGrpSpPr/>
          <p:nvPr/>
        </p:nvGrpSpPr>
        <p:grpSpPr>
          <a:xfrm>
            <a:off x="571472" y="1928804"/>
            <a:ext cx="3774440" cy="2155825"/>
            <a:chOff x="636968" y="2217356"/>
            <a:chExt cx="3774440" cy="2155825"/>
          </a:xfrm>
        </p:grpSpPr>
        <p:sp>
          <p:nvSpPr>
            <p:cNvPr id="25" name="object 25"/>
            <p:cNvSpPr/>
            <p:nvPr/>
          </p:nvSpPr>
          <p:spPr>
            <a:xfrm>
              <a:off x="649985" y="2230374"/>
              <a:ext cx="3674745" cy="2087880"/>
            </a:xfrm>
            <a:custGeom>
              <a:avLst/>
              <a:gdLst/>
              <a:ahLst/>
              <a:cxnLst/>
              <a:rect l="l" t="t" r="r" b="b"/>
              <a:pathLst>
                <a:path w="3674745" h="2087879">
                  <a:moveTo>
                    <a:pt x="3326384" y="0"/>
                  </a:moveTo>
                  <a:lnTo>
                    <a:pt x="347992" y="0"/>
                  </a:lnTo>
                  <a:lnTo>
                    <a:pt x="300772" y="3177"/>
                  </a:lnTo>
                  <a:lnTo>
                    <a:pt x="255483" y="12432"/>
                  </a:lnTo>
                  <a:lnTo>
                    <a:pt x="212539" y="27350"/>
                  </a:lnTo>
                  <a:lnTo>
                    <a:pt x="172354" y="47516"/>
                  </a:lnTo>
                  <a:lnTo>
                    <a:pt x="135345" y="72516"/>
                  </a:lnTo>
                  <a:lnTo>
                    <a:pt x="101925" y="101933"/>
                  </a:lnTo>
                  <a:lnTo>
                    <a:pt x="72509" y="135353"/>
                  </a:lnTo>
                  <a:lnTo>
                    <a:pt x="47511" y="172362"/>
                  </a:lnTo>
                  <a:lnTo>
                    <a:pt x="27347" y="212544"/>
                  </a:lnTo>
                  <a:lnTo>
                    <a:pt x="12430" y="255484"/>
                  </a:lnTo>
                  <a:lnTo>
                    <a:pt x="3176" y="300768"/>
                  </a:lnTo>
                  <a:lnTo>
                    <a:pt x="0" y="347979"/>
                  </a:lnTo>
                  <a:lnTo>
                    <a:pt x="0" y="1739900"/>
                  </a:lnTo>
                  <a:lnTo>
                    <a:pt x="3176" y="1787111"/>
                  </a:lnTo>
                  <a:lnTo>
                    <a:pt x="12430" y="1832395"/>
                  </a:lnTo>
                  <a:lnTo>
                    <a:pt x="27347" y="1875335"/>
                  </a:lnTo>
                  <a:lnTo>
                    <a:pt x="47511" y="1915517"/>
                  </a:lnTo>
                  <a:lnTo>
                    <a:pt x="72509" y="1952526"/>
                  </a:lnTo>
                  <a:lnTo>
                    <a:pt x="101925" y="1985946"/>
                  </a:lnTo>
                  <a:lnTo>
                    <a:pt x="135345" y="2015363"/>
                  </a:lnTo>
                  <a:lnTo>
                    <a:pt x="172354" y="2040363"/>
                  </a:lnTo>
                  <a:lnTo>
                    <a:pt x="212539" y="2060529"/>
                  </a:lnTo>
                  <a:lnTo>
                    <a:pt x="255483" y="2075447"/>
                  </a:lnTo>
                  <a:lnTo>
                    <a:pt x="300772" y="2084702"/>
                  </a:lnTo>
                  <a:lnTo>
                    <a:pt x="347992" y="2087880"/>
                  </a:lnTo>
                  <a:lnTo>
                    <a:pt x="3326384" y="2087880"/>
                  </a:lnTo>
                  <a:lnTo>
                    <a:pt x="3373595" y="2084702"/>
                  </a:lnTo>
                  <a:lnTo>
                    <a:pt x="3418879" y="2075447"/>
                  </a:lnTo>
                  <a:lnTo>
                    <a:pt x="3461819" y="2060529"/>
                  </a:lnTo>
                  <a:lnTo>
                    <a:pt x="3502001" y="2040363"/>
                  </a:lnTo>
                  <a:lnTo>
                    <a:pt x="3539010" y="2015363"/>
                  </a:lnTo>
                  <a:lnTo>
                    <a:pt x="3572430" y="1985946"/>
                  </a:lnTo>
                  <a:lnTo>
                    <a:pt x="3601847" y="1952526"/>
                  </a:lnTo>
                  <a:lnTo>
                    <a:pt x="3626847" y="1915517"/>
                  </a:lnTo>
                  <a:lnTo>
                    <a:pt x="3647013" y="1875335"/>
                  </a:lnTo>
                  <a:lnTo>
                    <a:pt x="3661931" y="1832395"/>
                  </a:lnTo>
                  <a:lnTo>
                    <a:pt x="3671186" y="1787111"/>
                  </a:lnTo>
                  <a:lnTo>
                    <a:pt x="3674364" y="1739900"/>
                  </a:lnTo>
                  <a:lnTo>
                    <a:pt x="3674364" y="347979"/>
                  </a:lnTo>
                  <a:lnTo>
                    <a:pt x="3671186" y="300768"/>
                  </a:lnTo>
                  <a:lnTo>
                    <a:pt x="3661931" y="255484"/>
                  </a:lnTo>
                  <a:lnTo>
                    <a:pt x="3647013" y="212544"/>
                  </a:lnTo>
                  <a:lnTo>
                    <a:pt x="3626847" y="172362"/>
                  </a:lnTo>
                  <a:lnTo>
                    <a:pt x="3601847" y="135353"/>
                  </a:lnTo>
                  <a:lnTo>
                    <a:pt x="3572430" y="101933"/>
                  </a:lnTo>
                  <a:lnTo>
                    <a:pt x="3539010" y="72516"/>
                  </a:lnTo>
                  <a:lnTo>
                    <a:pt x="3502001" y="47516"/>
                  </a:lnTo>
                  <a:lnTo>
                    <a:pt x="3461819" y="27350"/>
                  </a:lnTo>
                  <a:lnTo>
                    <a:pt x="3418879" y="12432"/>
                  </a:lnTo>
                  <a:lnTo>
                    <a:pt x="3373595" y="3177"/>
                  </a:lnTo>
                  <a:lnTo>
                    <a:pt x="3326384" y="0"/>
                  </a:lnTo>
                  <a:close/>
                </a:path>
              </a:pathLst>
            </a:custGeom>
            <a:solidFill>
              <a:srgbClr val="EBDDF6"/>
            </a:solidFill>
          </p:spPr>
          <p:txBody>
            <a:bodyPr wrap="square" lIns="0" tIns="0" rIns="0" bIns="0" rtlCol="0"/>
            <a:lstStyle/>
            <a:p>
              <a:endParaRPr/>
            </a:p>
          </p:txBody>
        </p:sp>
        <p:sp>
          <p:nvSpPr>
            <p:cNvPr id="26" name="object 26"/>
            <p:cNvSpPr/>
            <p:nvPr/>
          </p:nvSpPr>
          <p:spPr>
            <a:xfrm>
              <a:off x="649985" y="2230374"/>
              <a:ext cx="3674745" cy="2087880"/>
            </a:xfrm>
            <a:custGeom>
              <a:avLst/>
              <a:gdLst/>
              <a:ahLst/>
              <a:cxnLst/>
              <a:rect l="l" t="t" r="r" b="b"/>
              <a:pathLst>
                <a:path w="3674745" h="2087879">
                  <a:moveTo>
                    <a:pt x="0" y="347979"/>
                  </a:moveTo>
                  <a:lnTo>
                    <a:pt x="3176" y="300768"/>
                  </a:lnTo>
                  <a:lnTo>
                    <a:pt x="12430" y="255484"/>
                  </a:lnTo>
                  <a:lnTo>
                    <a:pt x="27347" y="212544"/>
                  </a:lnTo>
                  <a:lnTo>
                    <a:pt x="47511" y="172362"/>
                  </a:lnTo>
                  <a:lnTo>
                    <a:pt x="72509" y="135353"/>
                  </a:lnTo>
                  <a:lnTo>
                    <a:pt x="101925" y="101933"/>
                  </a:lnTo>
                  <a:lnTo>
                    <a:pt x="135345" y="72516"/>
                  </a:lnTo>
                  <a:lnTo>
                    <a:pt x="172354" y="47516"/>
                  </a:lnTo>
                  <a:lnTo>
                    <a:pt x="212539" y="27350"/>
                  </a:lnTo>
                  <a:lnTo>
                    <a:pt x="255483" y="12432"/>
                  </a:lnTo>
                  <a:lnTo>
                    <a:pt x="300772" y="3177"/>
                  </a:lnTo>
                  <a:lnTo>
                    <a:pt x="347992" y="0"/>
                  </a:lnTo>
                  <a:lnTo>
                    <a:pt x="3326384" y="0"/>
                  </a:lnTo>
                  <a:lnTo>
                    <a:pt x="3373595" y="3177"/>
                  </a:lnTo>
                  <a:lnTo>
                    <a:pt x="3418879" y="12432"/>
                  </a:lnTo>
                  <a:lnTo>
                    <a:pt x="3461819" y="27350"/>
                  </a:lnTo>
                  <a:lnTo>
                    <a:pt x="3502001" y="47516"/>
                  </a:lnTo>
                  <a:lnTo>
                    <a:pt x="3539010" y="72516"/>
                  </a:lnTo>
                  <a:lnTo>
                    <a:pt x="3572430" y="101933"/>
                  </a:lnTo>
                  <a:lnTo>
                    <a:pt x="3601847" y="135353"/>
                  </a:lnTo>
                  <a:lnTo>
                    <a:pt x="3626847" y="172362"/>
                  </a:lnTo>
                  <a:lnTo>
                    <a:pt x="3647013" y="212544"/>
                  </a:lnTo>
                  <a:lnTo>
                    <a:pt x="3661931" y="255484"/>
                  </a:lnTo>
                  <a:lnTo>
                    <a:pt x="3671186" y="300768"/>
                  </a:lnTo>
                  <a:lnTo>
                    <a:pt x="3674364" y="347979"/>
                  </a:lnTo>
                  <a:lnTo>
                    <a:pt x="3674364" y="1739900"/>
                  </a:lnTo>
                  <a:lnTo>
                    <a:pt x="3671186" y="1787111"/>
                  </a:lnTo>
                  <a:lnTo>
                    <a:pt x="3661931" y="1832395"/>
                  </a:lnTo>
                  <a:lnTo>
                    <a:pt x="3647013" y="1875335"/>
                  </a:lnTo>
                  <a:lnTo>
                    <a:pt x="3626847" y="1915517"/>
                  </a:lnTo>
                  <a:lnTo>
                    <a:pt x="3601847" y="1952526"/>
                  </a:lnTo>
                  <a:lnTo>
                    <a:pt x="3572430" y="1985946"/>
                  </a:lnTo>
                  <a:lnTo>
                    <a:pt x="3539010" y="2015363"/>
                  </a:lnTo>
                  <a:lnTo>
                    <a:pt x="3502001" y="2040363"/>
                  </a:lnTo>
                  <a:lnTo>
                    <a:pt x="3461819" y="2060529"/>
                  </a:lnTo>
                  <a:lnTo>
                    <a:pt x="3418879" y="2075447"/>
                  </a:lnTo>
                  <a:lnTo>
                    <a:pt x="3373595" y="2084702"/>
                  </a:lnTo>
                  <a:lnTo>
                    <a:pt x="3326384" y="2087880"/>
                  </a:lnTo>
                  <a:lnTo>
                    <a:pt x="347992" y="2087880"/>
                  </a:lnTo>
                  <a:lnTo>
                    <a:pt x="300772" y="2084702"/>
                  </a:lnTo>
                  <a:lnTo>
                    <a:pt x="255483" y="2075447"/>
                  </a:lnTo>
                  <a:lnTo>
                    <a:pt x="212539" y="2060529"/>
                  </a:lnTo>
                  <a:lnTo>
                    <a:pt x="172354" y="2040363"/>
                  </a:lnTo>
                  <a:lnTo>
                    <a:pt x="135345" y="2015363"/>
                  </a:lnTo>
                  <a:lnTo>
                    <a:pt x="101925" y="1985946"/>
                  </a:lnTo>
                  <a:lnTo>
                    <a:pt x="72509" y="1952526"/>
                  </a:lnTo>
                  <a:lnTo>
                    <a:pt x="47511" y="1915517"/>
                  </a:lnTo>
                  <a:lnTo>
                    <a:pt x="27347" y="1875335"/>
                  </a:lnTo>
                  <a:lnTo>
                    <a:pt x="12430" y="1832395"/>
                  </a:lnTo>
                  <a:lnTo>
                    <a:pt x="3176" y="1787111"/>
                  </a:lnTo>
                  <a:lnTo>
                    <a:pt x="0" y="1739900"/>
                  </a:lnTo>
                  <a:lnTo>
                    <a:pt x="0" y="347979"/>
                  </a:lnTo>
                  <a:close/>
                </a:path>
              </a:pathLst>
            </a:custGeom>
            <a:ln w="25908">
              <a:solidFill>
                <a:srgbClr val="703D9B"/>
              </a:solidFill>
            </a:ln>
          </p:spPr>
          <p:txBody>
            <a:bodyPr wrap="square" lIns="0" tIns="0" rIns="0" bIns="0" rtlCol="0"/>
            <a:lstStyle/>
            <a:p>
              <a:endParaRPr/>
            </a:p>
          </p:txBody>
        </p:sp>
        <p:pic>
          <p:nvPicPr>
            <p:cNvPr id="27" name="object 27"/>
            <p:cNvPicPr/>
            <p:nvPr/>
          </p:nvPicPr>
          <p:blipFill>
            <a:blip r:embed="rId11" cstate="print"/>
            <a:stretch>
              <a:fillRect/>
            </a:stretch>
          </p:blipFill>
          <p:spPr>
            <a:xfrm>
              <a:off x="1417319" y="2305812"/>
              <a:ext cx="2241042" cy="787146"/>
            </a:xfrm>
            <a:prstGeom prst="rect">
              <a:avLst/>
            </a:prstGeom>
          </p:spPr>
        </p:pic>
        <p:pic>
          <p:nvPicPr>
            <p:cNvPr id="28" name="object 28"/>
            <p:cNvPicPr/>
            <p:nvPr/>
          </p:nvPicPr>
          <p:blipFill>
            <a:blip r:embed="rId12" cstate="print"/>
            <a:stretch>
              <a:fillRect/>
            </a:stretch>
          </p:blipFill>
          <p:spPr>
            <a:xfrm>
              <a:off x="664463" y="2732531"/>
              <a:ext cx="3746754" cy="787146"/>
            </a:xfrm>
            <a:prstGeom prst="rect">
              <a:avLst/>
            </a:prstGeom>
          </p:spPr>
        </p:pic>
        <p:pic>
          <p:nvPicPr>
            <p:cNvPr id="29" name="object 29"/>
            <p:cNvPicPr/>
            <p:nvPr/>
          </p:nvPicPr>
          <p:blipFill>
            <a:blip r:embed="rId13" cstate="print"/>
            <a:stretch>
              <a:fillRect/>
            </a:stretch>
          </p:blipFill>
          <p:spPr>
            <a:xfrm>
              <a:off x="929639" y="3159252"/>
              <a:ext cx="3216402" cy="787146"/>
            </a:xfrm>
            <a:prstGeom prst="rect">
              <a:avLst/>
            </a:prstGeom>
          </p:spPr>
        </p:pic>
        <p:pic>
          <p:nvPicPr>
            <p:cNvPr id="30" name="object 30"/>
            <p:cNvPicPr/>
            <p:nvPr/>
          </p:nvPicPr>
          <p:blipFill>
            <a:blip r:embed="rId14" cstate="print"/>
            <a:stretch>
              <a:fillRect/>
            </a:stretch>
          </p:blipFill>
          <p:spPr>
            <a:xfrm>
              <a:off x="1866900" y="3585972"/>
              <a:ext cx="1262634" cy="787145"/>
            </a:xfrm>
            <a:prstGeom prst="rect">
              <a:avLst/>
            </a:prstGeom>
          </p:spPr>
        </p:pic>
      </p:grpSp>
      <p:grpSp>
        <p:nvGrpSpPr>
          <p:cNvPr id="16" name="object 32"/>
          <p:cNvGrpSpPr/>
          <p:nvPr/>
        </p:nvGrpSpPr>
        <p:grpSpPr>
          <a:xfrm>
            <a:off x="4143374" y="1529716"/>
            <a:ext cx="4572381" cy="5328285"/>
            <a:chOff x="4212335" y="1984375"/>
            <a:chExt cx="4474845" cy="4563110"/>
          </a:xfrm>
        </p:grpSpPr>
        <p:sp>
          <p:nvSpPr>
            <p:cNvPr id="33" name="object 33"/>
            <p:cNvSpPr/>
            <p:nvPr/>
          </p:nvSpPr>
          <p:spPr>
            <a:xfrm>
              <a:off x="4212336" y="1984374"/>
              <a:ext cx="720090" cy="2589530"/>
            </a:xfrm>
            <a:custGeom>
              <a:avLst/>
              <a:gdLst/>
              <a:ahLst/>
              <a:cxnLst/>
              <a:rect l="l" t="t" r="r" b="b"/>
              <a:pathLst>
                <a:path w="720089" h="2589529">
                  <a:moveTo>
                    <a:pt x="719709" y="364490"/>
                  </a:moveTo>
                  <a:lnTo>
                    <a:pt x="706247" y="324104"/>
                  </a:lnTo>
                  <a:lnTo>
                    <a:pt x="692785" y="283718"/>
                  </a:lnTo>
                  <a:lnTo>
                    <a:pt x="670356" y="306146"/>
                  </a:lnTo>
                  <a:lnTo>
                    <a:pt x="364109" y="0"/>
                  </a:lnTo>
                  <a:lnTo>
                    <a:pt x="359854" y="4254"/>
                  </a:lnTo>
                  <a:lnTo>
                    <a:pt x="355600" y="0"/>
                  </a:lnTo>
                  <a:lnTo>
                    <a:pt x="49339" y="306146"/>
                  </a:lnTo>
                  <a:lnTo>
                    <a:pt x="26924" y="283718"/>
                  </a:lnTo>
                  <a:lnTo>
                    <a:pt x="0" y="364490"/>
                  </a:lnTo>
                  <a:lnTo>
                    <a:pt x="80772" y="337566"/>
                  </a:lnTo>
                  <a:lnTo>
                    <a:pt x="67310" y="324104"/>
                  </a:lnTo>
                  <a:lnTo>
                    <a:pt x="58343" y="315150"/>
                  </a:lnTo>
                  <a:lnTo>
                    <a:pt x="353314" y="20078"/>
                  </a:lnTo>
                  <a:lnTo>
                    <a:pt x="353314" y="2513203"/>
                  </a:lnTo>
                  <a:lnTo>
                    <a:pt x="321564" y="2513203"/>
                  </a:lnTo>
                  <a:lnTo>
                    <a:pt x="359664" y="2589403"/>
                  </a:lnTo>
                  <a:lnTo>
                    <a:pt x="391414" y="2525903"/>
                  </a:lnTo>
                  <a:lnTo>
                    <a:pt x="397764" y="2513203"/>
                  </a:lnTo>
                  <a:lnTo>
                    <a:pt x="366014" y="2513203"/>
                  </a:lnTo>
                  <a:lnTo>
                    <a:pt x="366014" y="19723"/>
                  </a:lnTo>
                  <a:lnTo>
                    <a:pt x="661352" y="315150"/>
                  </a:lnTo>
                  <a:lnTo>
                    <a:pt x="638937" y="337566"/>
                  </a:lnTo>
                  <a:lnTo>
                    <a:pt x="719709" y="364490"/>
                  </a:lnTo>
                  <a:close/>
                </a:path>
              </a:pathLst>
            </a:custGeom>
            <a:solidFill>
              <a:srgbClr val="4B206C"/>
            </a:solidFill>
          </p:spPr>
          <p:txBody>
            <a:bodyPr wrap="square" lIns="0" tIns="0" rIns="0" bIns="0" rtlCol="0"/>
            <a:lstStyle/>
            <a:p>
              <a:endParaRPr/>
            </a:p>
          </p:txBody>
        </p:sp>
        <p:pic>
          <p:nvPicPr>
            <p:cNvPr id="34" name="object 34"/>
            <p:cNvPicPr/>
            <p:nvPr/>
          </p:nvPicPr>
          <p:blipFill>
            <a:blip r:embed="rId15" cstate="print"/>
            <a:stretch>
              <a:fillRect/>
            </a:stretch>
          </p:blipFill>
          <p:spPr>
            <a:xfrm>
              <a:off x="7057643" y="4919472"/>
              <a:ext cx="1629155" cy="1627632"/>
            </a:xfrm>
            <a:prstGeom prst="rect">
              <a:avLst/>
            </a:prstGeom>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sz="quarter" idx="1"/>
          </p:nvPr>
        </p:nvGraphicFramePr>
        <p:xfrm>
          <a:off x="214282" y="1"/>
          <a:ext cx="8715436" cy="6887753"/>
        </p:xfrm>
        <a:graphic>
          <a:graphicData uri="http://schemas.openxmlformats.org/drawingml/2006/table">
            <a:tbl>
              <a:tblPr firstRow="1" bandRow="1">
                <a:tableStyleId>{5C22544A-7EE6-4342-B048-85BDC9FD1C3A}</a:tableStyleId>
              </a:tblPr>
              <a:tblGrid>
                <a:gridCol w="6778690"/>
                <a:gridCol w="1936746"/>
              </a:tblGrid>
              <a:tr h="718155">
                <a:tc>
                  <a:txBody>
                    <a:bodyPr/>
                    <a:lstStyle/>
                    <a:p>
                      <a:pPr algn="ctr">
                        <a:lnSpc>
                          <a:spcPct val="115000"/>
                        </a:lnSpc>
                        <a:spcAft>
                          <a:spcPts val="0"/>
                        </a:spcAft>
                      </a:pPr>
                      <a:r>
                        <a:rPr lang="ru-RU" sz="1200" b="1" dirty="0">
                          <a:latin typeface="Times New Roman"/>
                          <a:ea typeface="Times New Roman"/>
                          <a:cs typeface="Times New Roman"/>
                        </a:rPr>
                        <a:t>Личностные результаты </a:t>
                      </a:r>
                      <a:endParaRPr lang="ru-RU" sz="1100" dirty="0">
                        <a:latin typeface="Calibri"/>
                        <a:ea typeface="Times New Roman"/>
                        <a:cs typeface="Times New Roman"/>
                      </a:endParaRPr>
                    </a:p>
                    <a:p>
                      <a:pPr algn="ctr">
                        <a:lnSpc>
                          <a:spcPct val="115000"/>
                        </a:lnSpc>
                        <a:spcAft>
                          <a:spcPts val="0"/>
                        </a:spcAft>
                      </a:pPr>
                      <a:r>
                        <a:rPr lang="ru-RU" sz="1200" b="1" dirty="0">
                          <a:latin typeface="Times New Roman"/>
                          <a:ea typeface="Times New Roman"/>
                          <a:cs typeface="Times New Roman"/>
                        </a:rPr>
                        <a:t>реализации программы воспитания </a:t>
                      </a:r>
                      <a:endParaRPr lang="ru-RU" sz="1100" dirty="0">
                        <a:latin typeface="Calibri"/>
                        <a:ea typeface="Times New Roman"/>
                        <a:cs typeface="Times New Roman"/>
                      </a:endParaRPr>
                    </a:p>
                    <a:p>
                      <a:pPr algn="ctr">
                        <a:lnSpc>
                          <a:spcPct val="115000"/>
                        </a:lnSpc>
                        <a:spcAft>
                          <a:spcPts val="0"/>
                        </a:spcAft>
                      </a:pPr>
                      <a:r>
                        <a:rPr lang="ru-RU" sz="1200" i="1" dirty="0">
                          <a:latin typeface="Times New Roman"/>
                          <a:ea typeface="Times New Roman"/>
                          <a:cs typeface="Times New Roman"/>
                        </a:rPr>
                        <a:t>(дескрипторы)</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b="1">
                          <a:latin typeface="Times New Roman"/>
                          <a:ea typeface="Times New Roman"/>
                          <a:cs typeface="Times New Roman"/>
                        </a:rPr>
                        <a:t>Код личностных результатов реализации программы воспитания</a:t>
                      </a:r>
                      <a:endParaRPr lang="ru-RU" sz="1100">
                        <a:latin typeface="Calibri"/>
                        <a:ea typeface="Times New Roman"/>
                        <a:cs typeface="Times New Roman"/>
                      </a:endParaRPr>
                    </a:p>
                  </a:txBody>
                  <a:tcPr marL="68580" marR="68580" marT="0" marB="0" anchor="ctr"/>
                </a:tc>
              </a:tr>
              <a:tr h="1828017">
                <a:tc>
                  <a:txBody>
                    <a:bodyPr/>
                    <a:lstStyle/>
                    <a:p>
                      <a:pPr algn="l">
                        <a:lnSpc>
                          <a:spcPct val="115000"/>
                        </a:lnSpc>
                        <a:spcAft>
                          <a:spcPts val="0"/>
                        </a:spcAft>
                      </a:pPr>
                      <a:r>
                        <a:rPr lang="ru-RU" sz="1500" dirty="0">
                          <a:latin typeface="Times New Roman"/>
                          <a:ea typeface="Times New Roman"/>
                          <a:cs typeface="Times New Roman"/>
                        </a:rPr>
                        <a:t>Осознающий себя гражданином России и защитником Отечества, выражающий свою российскую идентичность в поликультурном </a:t>
                      </a:r>
                      <a:r>
                        <a:rPr lang="ru-RU" sz="1500" dirty="0" smtClean="0">
                          <a:latin typeface="Times New Roman"/>
                          <a:ea typeface="Times New Roman"/>
                          <a:cs typeface="Times New Roman"/>
                        </a:rPr>
                        <a:t>и </a:t>
                      </a:r>
                      <a:r>
                        <a:rPr lang="ru-RU" sz="1500" dirty="0">
                          <a:latin typeface="Times New Roman"/>
                          <a:ea typeface="Times New Roman"/>
                          <a:cs typeface="Times New Roman"/>
                        </a:rPr>
                        <a:t>многоконфессиональном российском обществе и современном мировом сообществе. Сознающий свое единство с народом России, </a:t>
                      </a:r>
                      <a:r>
                        <a:rPr lang="ru-RU" sz="1500" dirty="0" smtClean="0">
                          <a:latin typeface="Times New Roman"/>
                          <a:ea typeface="Times New Roman"/>
                          <a:cs typeface="Times New Roman"/>
                        </a:rPr>
                        <a:t>с </a:t>
                      </a:r>
                      <a:r>
                        <a:rPr lang="ru-RU" sz="1500" dirty="0">
                          <a:latin typeface="Times New Roman"/>
                          <a:ea typeface="Times New Roman"/>
                          <a:cs typeface="Times New Roman"/>
                        </a:rPr>
                        <a:t>Российским государством, демонстрирующий ответственность </a:t>
                      </a:r>
                      <a:r>
                        <a:rPr lang="ru-RU" sz="1500" dirty="0" smtClean="0">
                          <a:latin typeface="Times New Roman"/>
                          <a:ea typeface="Times New Roman"/>
                          <a:cs typeface="Times New Roman"/>
                        </a:rPr>
                        <a:t>за </a:t>
                      </a:r>
                      <a:r>
                        <a:rPr lang="ru-RU" sz="1500" dirty="0">
                          <a:latin typeface="Times New Roman"/>
                          <a:ea typeface="Times New Roman"/>
                          <a:cs typeface="Times New Roman"/>
                        </a:rPr>
                        <a:t>развитие страны. Проявляющий готовность к защите Родины, способный </a:t>
                      </a:r>
                      <a:r>
                        <a:rPr lang="ru-RU" sz="1500" dirty="0" smtClean="0">
                          <a:latin typeface="Times New Roman"/>
                          <a:ea typeface="Times New Roman"/>
                          <a:cs typeface="Times New Roman"/>
                        </a:rPr>
                        <a:t>аргументировано </a:t>
                      </a:r>
                      <a:r>
                        <a:rPr lang="ru-RU" sz="1500" dirty="0">
                          <a:latin typeface="Times New Roman"/>
                          <a:ea typeface="Times New Roman"/>
                          <a:cs typeface="Times New Roman"/>
                        </a:rPr>
                        <a:t>отстаивать суверенитет и достоинство народа России, сохранять и защищать историческую правду о Российском государстве</a:t>
                      </a:r>
                      <a:endParaRPr lang="ru-RU" sz="1500" dirty="0">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b="1">
                          <a:latin typeface="Times New Roman"/>
                          <a:ea typeface="Times New Roman"/>
                          <a:cs typeface="Times New Roman"/>
                        </a:rPr>
                        <a:t>ЛР 1</a:t>
                      </a:r>
                      <a:endParaRPr lang="ru-RU" sz="1100">
                        <a:latin typeface="Calibri"/>
                        <a:ea typeface="Times New Roman"/>
                        <a:cs typeface="Times New Roman"/>
                      </a:endParaRPr>
                    </a:p>
                  </a:txBody>
                  <a:tcPr marL="68580" marR="68580" marT="0" marB="0" anchor="ctr"/>
                </a:tc>
              </a:tr>
              <a:tr h="2611359">
                <a:tc>
                  <a:txBody>
                    <a:bodyPr/>
                    <a:lstStyle/>
                    <a:p>
                      <a:pPr algn="just">
                        <a:lnSpc>
                          <a:spcPct val="115000"/>
                        </a:lnSpc>
                        <a:spcAft>
                          <a:spcPts val="0"/>
                        </a:spcAft>
                      </a:pPr>
                      <a:r>
                        <a:rPr lang="ru-RU" sz="1500" dirty="0">
                          <a:latin typeface="Times New Roman"/>
                          <a:ea typeface="Times New Roman"/>
                          <a:cs typeface="Times New Roman"/>
                        </a:rPr>
                        <a:t>Проявляющий активную гражданскую позицию на основе уважения закона и правопорядка, прав и свобод сограждан, уважения к историческому и культурному наследию России. Осознанно и деятельно выражающий неприятие дискриминации в обществе по социальным, национальным, религиозным признакам; экстремизма, терроризма, коррупции, антигосударственной деятельности. Обладающий опытом гражданской социально значимой деятельности (в студенческом самоуправлении, добровольчестве, экологических, природоохранных, военно-патриотических и др. объединениях, акциях, программах). Принимающий роль избирателя и участника общественных отношений, связанных с взаимодействием с народными избранниками</a:t>
                      </a:r>
                      <a:endParaRPr lang="ru-RU" sz="1500" dirty="0">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b="1" dirty="0">
                          <a:latin typeface="Times New Roman"/>
                          <a:ea typeface="Times New Roman"/>
                          <a:cs typeface="Times New Roman"/>
                        </a:rPr>
                        <a:t>ЛР 2</a:t>
                      </a:r>
                      <a:endParaRPr lang="ru-RU" sz="1100" dirty="0">
                        <a:latin typeface="Calibri"/>
                        <a:ea typeface="Times New Roman"/>
                        <a:cs typeface="Times New Roman"/>
                      </a:endParaRPr>
                    </a:p>
                  </a:txBody>
                  <a:tcPr marL="68580" marR="68580" marT="0" marB="0" anchor="ctr"/>
                </a:tc>
              </a:tr>
              <a:tr h="1700468">
                <a:tc>
                  <a:txBody>
                    <a:bodyPr/>
                    <a:lstStyle/>
                    <a:p>
                      <a:pPr algn="l">
                        <a:lnSpc>
                          <a:spcPct val="115000"/>
                        </a:lnSpc>
                        <a:spcAft>
                          <a:spcPts val="0"/>
                        </a:spcAft>
                      </a:pPr>
                      <a:r>
                        <a:rPr lang="ru-RU" sz="1500" dirty="0">
                          <a:latin typeface="Times New Roman"/>
                          <a:ea typeface="Times New Roman"/>
                          <a:cs typeface="Times New Roman"/>
                        </a:rPr>
                        <a:t> Демонстрирующий приверженность традиционным духовно-нравственным ценностям, культуре народов России, принципам честности, порядочности, </a:t>
                      </a:r>
                      <a:r>
                        <a:rPr lang="ru-RU" sz="1500" dirty="0" smtClean="0">
                          <a:latin typeface="Times New Roman"/>
                          <a:ea typeface="Times New Roman"/>
                          <a:cs typeface="Times New Roman"/>
                        </a:rPr>
                        <a:t>открытости.</a:t>
                      </a:r>
                      <a:r>
                        <a:rPr lang="ru-RU" sz="1500" baseline="0" dirty="0" smtClean="0">
                          <a:latin typeface="Times New Roman"/>
                          <a:ea typeface="Times New Roman"/>
                          <a:cs typeface="Times New Roman"/>
                        </a:rPr>
                        <a:t> </a:t>
                      </a:r>
                      <a:r>
                        <a:rPr lang="ru-RU" sz="1500" dirty="0" smtClean="0">
                          <a:latin typeface="Times New Roman"/>
                          <a:ea typeface="Times New Roman"/>
                          <a:cs typeface="Times New Roman"/>
                        </a:rPr>
                        <a:t>Действующий </a:t>
                      </a:r>
                      <a:r>
                        <a:rPr lang="ru-RU" sz="1500" baseline="0" dirty="0" smtClean="0">
                          <a:latin typeface="Times New Roman"/>
                          <a:ea typeface="Times New Roman"/>
                          <a:cs typeface="Times New Roman"/>
                        </a:rPr>
                        <a:t> </a:t>
                      </a:r>
                      <a:r>
                        <a:rPr lang="ru-RU" sz="1500" dirty="0" smtClean="0">
                          <a:latin typeface="Times New Roman"/>
                          <a:ea typeface="Times New Roman"/>
                          <a:cs typeface="Times New Roman"/>
                        </a:rPr>
                        <a:t>и </a:t>
                      </a:r>
                      <a:r>
                        <a:rPr lang="ru-RU" sz="1500" dirty="0">
                          <a:latin typeface="Times New Roman"/>
                          <a:ea typeface="Times New Roman"/>
                          <a:cs typeface="Times New Roman"/>
                        </a:rPr>
                        <a:t>оценивающий свое поведение и поступки, поведение и поступки других людей с позиций традиционных российских духовно-нравственных, социокультурных ценностей и норм с учетом осознания последствий поступков. </a:t>
                      </a:r>
                      <a:endParaRPr lang="ru-RU" sz="1500" dirty="0">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b="1" dirty="0">
                          <a:latin typeface="Times New Roman"/>
                          <a:ea typeface="Times New Roman"/>
                          <a:cs typeface="Times New Roman"/>
                        </a:rPr>
                        <a:t>ЛР 3</a:t>
                      </a:r>
                      <a:endParaRPr lang="ru-RU" sz="1100" dirty="0">
                        <a:latin typeface="Calibri"/>
                        <a:ea typeface="Times New Roman"/>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214282" y="285751"/>
          <a:ext cx="8715436" cy="6526315"/>
        </p:xfrm>
        <a:graphic>
          <a:graphicData uri="http://schemas.openxmlformats.org/drawingml/2006/table">
            <a:tbl>
              <a:tblPr firstRow="1" bandRow="1">
                <a:tableStyleId>{5C22544A-7EE6-4342-B048-85BDC9FD1C3A}</a:tableStyleId>
              </a:tblPr>
              <a:tblGrid>
                <a:gridCol w="6778690"/>
                <a:gridCol w="1936746"/>
              </a:tblGrid>
              <a:tr h="742735">
                <a:tc>
                  <a:txBody>
                    <a:bodyPr/>
                    <a:lstStyle/>
                    <a:p>
                      <a:pPr algn="ctr">
                        <a:lnSpc>
                          <a:spcPct val="115000"/>
                        </a:lnSpc>
                        <a:spcAft>
                          <a:spcPts val="0"/>
                        </a:spcAft>
                      </a:pPr>
                      <a:r>
                        <a:rPr lang="ru-RU" sz="1200" b="1" dirty="0">
                          <a:latin typeface="Times New Roman"/>
                          <a:ea typeface="Times New Roman"/>
                          <a:cs typeface="Times New Roman"/>
                        </a:rPr>
                        <a:t>Личностные результаты </a:t>
                      </a:r>
                      <a:endParaRPr lang="ru-RU" sz="1100" dirty="0">
                        <a:latin typeface="Calibri"/>
                        <a:ea typeface="Times New Roman"/>
                        <a:cs typeface="Times New Roman"/>
                      </a:endParaRPr>
                    </a:p>
                    <a:p>
                      <a:pPr algn="ctr">
                        <a:lnSpc>
                          <a:spcPct val="115000"/>
                        </a:lnSpc>
                        <a:spcAft>
                          <a:spcPts val="0"/>
                        </a:spcAft>
                      </a:pPr>
                      <a:r>
                        <a:rPr lang="ru-RU" sz="1200" b="1" dirty="0">
                          <a:latin typeface="Times New Roman"/>
                          <a:ea typeface="Times New Roman"/>
                          <a:cs typeface="Times New Roman"/>
                        </a:rPr>
                        <a:t>реализации программы воспитания </a:t>
                      </a:r>
                      <a:endParaRPr lang="ru-RU" sz="1100" dirty="0">
                        <a:latin typeface="Calibri"/>
                        <a:ea typeface="Times New Roman"/>
                        <a:cs typeface="Times New Roman"/>
                      </a:endParaRPr>
                    </a:p>
                    <a:p>
                      <a:pPr algn="ctr">
                        <a:lnSpc>
                          <a:spcPct val="115000"/>
                        </a:lnSpc>
                        <a:spcAft>
                          <a:spcPts val="0"/>
                        </a:spcAft>
                      </a:pPr>
                      <a:r>
                        <a:rPr lang="ru-RU" sz="1200" i="1" dirty="0">
                          <a:latin typeface="Times New Roman"/>
                          <a:ea typeface="Times New Roman"/>
                          <a:cs typeface="Times New Roman"/>
                        </a:rPr>
                        <a:t>(дескрипторы)</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b="1" dirty="0">
                          <a:latin typeface="Times New Roman"/>
                          <a:ea typeface="Times New Roman"/>
                          <a:cs typeface="Times New Roman"/>
                        </a:rPr>
                        <a:t>Код личностных результатов реализации программы воспитания</a:t>
                      </a:r>
                      <a:endParaRPr lang="ru-RU" sz="1100" dirty="0">
                        <a:latin typeface="Calibri"/>
                        <a:ea typeface="Times New Roman"/>
                        <a:cs typeface="Times New Roman"/>
                      </a:endParaRPr>
                    </a:p>
                  </a:txBody>
                  <a:tcPr marL="68580" marR="68580" marT="0" marB="0" anchor="ctr"/>
                </a:tc>
              </a:tr>
              <a:tr h="2699004">
                <a:tc>
                  <a:txBody>
                    <a:bodyPr/>
                    <a:lstStyle/>
                    <a:p>
                      <a:pPr algn="l">
                        <a:lnSpc>
                          <a:spcPct val="115000"/>
                        </a:lnSpc>
                        <a:spcAft>
                          <a:spcPts val="0"/>
                        </a:spcAft>
                      </a:pPr>
                      <a:r>
                        <a:rPr lang="ru-RU" sz="1500" dirty="0">
                          <a:latin typeface="Times New Roman"/>
                          <a:ea typeface="Times New Roman"/>
                          <a:cs typeface="Times New Roman"/>
                        </a:rPr>
                        <a:t>Проявляющий и демонстрирующий уважение к труду человека, осознающий ценность собственного труда и труда других людей.  Экономически активный, ориентированный на осознанный выбор сферы профессиональной деятельности с учетом личных жизненных планов, потребностей своей семьи, российского общества. Выражающий осознанную готовность к получению профессионального образования, к непрерывному образованию </a:t>
                      </a:r>
                      <a:r>
                        <a:rPr lang="ru-RU" sz="1500" dirty="0" smtClean="0">
                          <a:latin typeface="Times New Roman"/>
                          <a:ea typeface="Times New Roman"/>
                          <a:cs typeface="Times New Roman"/>
                        </a:rPr>
                        <a:t>в </a:t>
                      </a:r>
                      <a:r>
                        <a:rPr lang="ru-RU" sz="1500" dirty="0">
                          <a:latin typeface="Times New Roman"/>
                          <a:ea typeface="Times New Roman"/>
                          <a:cs typeface="Times New Roman"/>
                        </a:rPr>
                        <a:t>течение жизни Демонстрирующий позитивное отношение </a:t>
                      </a:r>
                      <a:r>
                        <a:rPr lang="ru-RU" sz="1500" baseline="0" dirty="0" smtClean="0">
                          <a:latin typeface="Times New Roman"/>
                          <a:ea typeface="Times New Roman"/>
                          <a:cs typeface="Times New Roman"/>
                        </a:rPr>
                        <a:t> </a:t>
                      </a:r>
                      <a:r>
                        <a:rPr lang="ru-RU" sz="1500" dirty="0" smtClean="0">
                          <a:latin typeface="Times New Roman"/>
                          <a:ea typeface="Times New Roman"/>
                          <a:cs typeface="Times New Roman"/>
                        </a:rPr>
                        <a:t>к </a:t>
                      </a:r>
                      <a:r>
                        <a:rPr lang="ru-RU" sz="1500" dirty="0">
                          <a:latin typeface="Times New Roman"/>
                          <a:ea typeface="Times New Roman"/>
                          <a:cs typeface="Times New Roman"/>
                        </a:rPr>
                        <a:t>регулированию трудовых отношений. Ориентированный </a:t>
                      </a:r>
                      <a:r>
                        <a:rPr lang="ru-RU" sz="1500" baseline="0" dirty="0" smtClean="0">
                          <a:latin typeface="Times New Roman"/>
                          <a:ea typeface="Times New Roman"/>
                          <a:cs typeface="Times New Roman"/>
                        </a:rPr>
                        <a:t> </a:t>
                      </a:r>
                      <a:r>
                        <a:rPr lang="ru-RU" sz="1500" dirty="0" smtClean="0">
                          <a:latin typeface="Times New Roman"/>
                          <a:ea typeface="Times New Roman"/>
                          <a:cs typeface="Times New Roman"/>
                        </a:rPr>
                        <a:t>на </a:t>
                      </a:r>
                      <a:r>
                        <a:rPr lang="ru-RU" sz="1500" dirty="0">
                          <a:latin typeface="Times New Roman"/>
                          <a:ea typeface="Times New Roman"/>
                          <a:cs typeface="Times New Roman"/>
                        </a:rPr>
                        <a:t>самообразование и профессиональную переподготовку </a:t>
                      </a:r>
                      <a:r>
                        <a:rPr lang="ru-RU" sz="1500" dirty="0" smtClean="0">
                          <a:latin typeface="Times New Roman"/>
                          <a:ea typeface="Times New Roman"/>
                          <a:cs typeface="Times New Roman"/>
                        </a:rPr>
                        <a:t>в </a:t>
                      </a:r>
                      <a:r>
                        <a:rPr lang="ru-RU" sz="1500" dirty="0">
                          <a:latin typeface="Times New Roman"/>
                          <a:ea typeface="Times New Roman"/>
                          <a:cs typeface="Times New Roman"/>
                        </a:rPr>
                        <a:t>условиях смены технологического уклада и сопутствующих социальных перемен.   Стремящийся к формированию в сетевой среде личностно и профессионального конструктивного «цифрового следа»</a:t>
                      </a:r>
                      <a:endParaRPr lang="ru-RU" sz="1500" dirty="0">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b="1" dirty="0">
                          <a:latin typeface="Times New Roman"/>
                          <a:ea typeface="Times New Roman"/>
                          <a:cs typeface="Times New Roman"/>
                        </a:rPr>
                        <a:t>ЛР 4</a:t>
                      </a:r>
                      <a:endParaRPr lang="ru-RU" sz="1100" dirty="0">
                        <a:latin typeface="Calibri"/>
                        <a:ea typeface="Times New Roman"/>
                        <a:cs typeface="Times New Roman"/>
                      </a:endParaRPr>
                    </a:p>
                  </a:txBody>
                  <a:tcPr marL="68580" marR="68580" marT="0" marB="0" anchor="ctr"/>
                </a:tc>
              </a:tr>
              <a:tr h="2830932">
                <a:tc>
                  <a:txBody>
                    <a:bodyPr/>
                    <a:lstStyle/>
                    <a:p>
                      <a:pPr algn="l">
                        <a:lnSpc>
                          <a:spcPct val="115000"/>
                        </a:lnSpc>
                        <a:spcAft>
                          <a:spcPts val="0"/>
                        </a:spcAft>
                      </a:pPr>
                      <a:r>
                        <a:rPr lang="ru-RU" sz="1500" dirty="0">
                          <a:latin typeface="Times New Roman"/>
                          <a:ea typeface="Times New Roman"/>
                          <a:cs typeface="Times New Roman"/>
                        </a:rPr>
                        <a:t>Демонстрирующий приверженность к родной культуре, исторической памяти на основе любви к Родине, народу, малой родине, знания его истории и культуры, принятие традиционных ценностей многонационального народа России. Выражающий свою этнокультурную идентичность, сознающий себя патриотом народа России, деятельно выражающий чувство причастности </a:t>
                      </a:r>
                      <a:r>
                        <a:rPr lang="ru-RU" sz="1500" baseline="0" dirty="0" smtClean="0">
                          <a:latin typeface="Times New Roman"/>
                          <a:ea typeface="Times New Roman"/>
                          <a:cs typeface="Times New Roman"/>
                        </a:rPr>
                        <a:t> </a:t>
                      </a:r>
                      <a:r>
                        <a:rPr lang="ru-RU" sz="1500" dirty="0" smtClean="0">
                          <a:latin typeface="Times New Roman"/>
                          <a:ea typeface="Times New Roman"/>
                          <a:cs typeface="Times New Roman"/>
                        </a:rPr>
                        <a:t>к </a:t>
                      </a:r>
                      <a:r>
                        <a:rPr lang="ru-RU" sz="1500" dirty="0">
                          <a:latin typeface="Times New Roman"/>
                          <a:ea typeface="Times New Roman"/>
                          <a:cs typeface="Times New Roman"/>
                        </a:rPr>
                        <a:t>многонациональному народу России, к Российскому Отечеству. Проявляющий ценностное отношение к историческому </a:t>
                      </a:r>
                      <a:r>
                        <a:rPr lang="ru-RU" sz="1500" baseline="0" dirty="0" smtClean="0">
                          <a:latin typeface="Times New Roman"/>
                          <a:ea typeface="Times New Roman"/>
                          <a:cs typeface="Times New Roman"/>
                        </a:rPr>
                        <a:t> </a:t>
                      </a:r>
                      <a:r>
                        <a:rPr lang="ru-RU" sz="1500" dirty="0" smtClean="0">
                          <a:latin typeface="Times New Roman"/>
                          <a:ea typeface="Times New Roman"/>
                          <a:cs typeface="Times New Roman"/>
                        </a:rPr>
                        <a:t>и </a:t>
                      </a:r>
                      <a:r>
                        <a:rPr lang="ru-RU" sz="1500" dirty="0">
                          <a:latin typeface="Times New Roman"/>
                          <a:ea typeface="Times New Roman"/>
                          <a:cs typeface="Times New Roman"/>
                        </a:rPr>
                        <a:t>культурному наследию народов России, к национальным символам, праздникам, памятникам, традициям народов, проживающих в России, к соотечественникам за рубежом, поддерживающий их заинтересованность в сохранении общероссийской культурной идентичности, уважающий их права</a:t>
                      </a:r>
                      <a:endParaRPr lang="ru-RU" sz="1500" dirty="0">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b="1" dirty="0">
                          <a:latin typeface="Times New Roman"/>
                          <a:ea typeface="Times New Roman"/>
                          <a:cs typeface="Times New Roman"/>
                        </a:rPr>
                        <a:t>ЛР 5</a:t>
                      </a:r>
                      <a:endParaRPr lang="ru-RU" sz="1100" dirty="0">
                        <a:latin typeface="Calibri"/>
                        <a:ea typeface="Times New Roman"/>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229</TotalTime>
  <Words>1822</Words>
  <Application>Microsoft Office PowerPoint</Application>
  <PresentationFormat>Экран (4:3)</PresentationFormat>
  <Paragraphs>177</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Обычная</vt:lpstr>
      <vt:lpstr>Инструменты Формирования личности обучающихся</vt:lpstr>
      <vt:lpstr>«Быть личностью – это значит быть самостоятельным источником действия»</vt:lpstr>
      <vt:lpstr>    Нормативно-правовая база</vt:lpstr>
      <vt:lpstr>Согласно № 273-ФЗ от 29.12.2012</vt:lpstr>
      <vt:lpstr>ЦЕЛЬ ВОСПИТАНИЯ – ЛИЧНОСТНОЕ РАЗВИТИЕ</vt:lpstr>
      <vt:lpstr>Показатели личностного развития </vt:lpstr>
      <vt:lpstr>Личностное развитие проявляется</vt:lpstr>
      <vt:lpstr>Слайд 8</vt:lpstr>
      <vt:lpstr>Слайд 9</vt:lpstr>
      <vt:lpstr>Слайд 10</vt:lpstr>
      <vt:lpstr>Слайд 11</vt:lpstr>
      <vt:lpstr>Слайд 12</vt:lpstr>
      <vt:lpstr>«Педагогика «само» - </vt:lpstr>
      <vt:lpstr>Инструменты развития личности </vt:lpstr>
      <vt:lpstr>Общение как важный фактор  развития личности </vt:lpstr>
      <vt:lpstr>Успешная организация образовательного процесса посредством подлинного общения</vt:lpstr>
      <vt:lpstr>Рекомендации по эффективному педагогическому общению</vt:lpstr>
      <vt:lpstr>Образовательная среда как инструмент развития личности</vt:lpstr>
      <vt:lpstr>Образовательная среда – мощная личностно-формирующая субстанция</vt:lpstr>
      <vt:lpstr>Задачи педагога для создания комфортной образовательной среды</vt:lpstr>
      <vt:lpstr>Развитие личности посредством внеурочной деятельности</vt:lpstr>
      <vt:lpstr>Использовать современные  игровые форматы</vt:lpstr>
      <vt:lpstr>Слайд 23</vt:lpstr>
      <vt:lpstr>Слайд 24</vt:lpstr>
      <vt:lpstr>Платформа для создания КВиЗов https://myquiz.ru/</vt:lpstr>
      <vt:lpstr>Слайд 26</vt:lpstr>
      <vt:lpstr>Слайд 27</vt:lpstr>
      <vt:lpstr>Слайд 28</vt:lpstr>
      <vt:lpstr>Слайд 29</vt:lpstr>
      <vt:lpstr>RPG –  компьютерная ролевая игра</vt:lpstr>
      <vt:lpstr>«Воспитывает все: люди, вещи, явления, но прежде всего и больше всего люди. Из них на первом месте родители и педагоги»</vt:lpstr>
      <vt:lpstr>Использованные источники</vt:lpstr>
      <vt:lpstr>Слайд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Инструменты формирования личности обучающихся</dc:title>
  <dc:creator>User</dc:creator>
  <cp:lastModifiedBy>User</cp:lastModifiedBy>
  <cp:revision>44</cp:revision>
  <dcterms:created xsi:type="dcterms:W3CDTF">2024-04-14T06:38:35Z</dcterms:created>
  <dcterms:modified xsi:type="dcterms:W3CDTF">2024-04-23T11:46:01Z</dcterms:modified>
</cp:coreProperties>
</file>