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03F3C2-3CF4-4ACB-87F1-A9ECE97835F5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5A768-CD71-4876-91C4-DEC6DEB477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Натюрморт с керамическим яблоком на мятой бумаге.</a:t>
            </a:r>
            <a:r>
              <a:rPr lang="ru-RU" baseline="0" dirty="0" smtClean="0"/>
              <a:t> Задание 1 курса. Акварель. Размер А3 акварельная бумага.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5A768-CD71-4876-91C4-DEC6DEB477F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Делаем большую </a:t>
            </a:r>
            <a:r>
              <a:rPr lang="ru-RU" dirty="0" smtClean="0"/>
              <a:t>заливку</a:t>
            </a:r>
            <a:r>
              <a:rPr lang="ru-RU" baseline="0" dirty="0" smtClean="0"/>
              <a:t> </a:t>
            </a:r>
            <a:r>
              <a:rPr lang="ru-RU" baseline="0" dirty="0" smtClean="0"/>
              <a:t>подобранного цвета с добавлением оттенков по форме мятого листа синей бумаги.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5A768-CD71-4876-91C4-DEC6DEB477F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Влажную</a:t>
            </a:r>
            <a:r>
              <a:rPr lang="ru-RU" baseline="0" dirty="0" smtClean="0"/>
              <a:t> поверхность </a:t>
            </a:r>
            <a:r>
              <a:rPr lang="ru-RU" baseline="0" dirty="0" err="1" smtClean="0"/>
              <a:t>промакиваем</a:t>
            </a:r>
            <a:r>
              <a:rPr lang="ru-RU" baseline="0" dirty="0" smtClean="0"/>
              <a:t> салфеткой имитируя фактуру мятой бумаги. Форму яблока можно</a:t>
            </a:r>
            <a:r>
              <a:rPr lang="ru-RU" u="sng" baseline="0" dirty="0" smtClean="0"/>
              <a:t> слегка </a:t>
            </a:r>
            <a:r>
              <a:rPr lang="ru-RU" baseline="0" dirty="0" smtClean="0"/>
              <a:t>продавить по контуру торцом кисти или твердым карандашом. Сильно </a:t>
            </a:r>
            <a:r>
              <a:rPr lang="ru-RU" baseline="0" dirty="0" err="1" smtClean="0"/>
              <a:t>промакиваем</a:t>
            </a:r>
            <a:r>
              <a:rPr lang="ru-RU" baseline="0" dirty="0" smtClean="0"/>
              <a:t> освещенную часть яблока, не </a:t>
            </a:r>
            <a:r>
              <a:rPr lang="ru-RU" baseline="0" smtClean="0"/>
              <a:t>трогаем середину.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5A768-CD71-4876-91C4-DEC6DEB477F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Делаем широкую заливку желтого листа бумаги по его форме. Освещенную</a:t>
            </a:r>
            <a:r>
              <a:rPr lang="ru-RU" baseline="0" dirty="0" smtClean="0"/>
              <a:t> часть </a:t>
            </a:r>
            <a:r>
              <a:rPr lang="ru-RU" baseline="0" dirty="0" err="1" smtClean="0"/>
              <a:t>промакиваем</a:t>
            </a:r>
            <a:r>
              <a:rPr lang="ru-RU" baseline="0" dirty="0" smtClean="0"/>
              <a:t> по влажной поверхности, имитируя заломы мятой бумаги. В теневую часть концом кисти аккуратно добавляем холодные оттенки. Влажная поверхность сама распределит красочный слой в тени.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5A768-CD71-4876-91C4-DEC6DEB477F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Пишем керамическое яблоко. Смачиваем поверхность яблока чистой водой. Даем немножко</a:t>
            </a:r>
            <a:r>
              <a:rPr lang="ru-RU" baseline="0" dirty="0" smtClean="0"/>
              <a:t> подсохнуть, потом концом кисти вносим на поверхность яблока голубую акварель. Работать нужно быстро, чтобы бумага не высохла. В темные места добавляем кобальт  и немножко фиолетового оттенка.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5A768-CD71-4876-91C4-DEC6DEB477F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Когда работа просохла,</a:t>
            </a:r>
            <a:r>
              <a:rPr lang="ru-RU" baseline="0" dirty="0" smtClean="0"/>
              <a:t> можно усилить самые контрастные места. Например некоторые заломы синей и желтой бумаги подчеркнуть мазком кисти. Декоративность яблока будет более выразительной если дать по просохшей поверхности несколько штрихов ультрамарином.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5A768-CD71-4876-91C4-DEC6DEB477F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70937-2ED0-4EEF-9DE6-8877E2292EC1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FB4ED-5943-47FB-A074-D646CCAAEE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70937-2ED0-4EEF-9DE6-8877E2292EC1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FB4ED-5943-47FB-A074-D646CCAAEE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70937-2ED0-4EEF-9DE6-8877E2292EC1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FB4ED-5943-47FB-A074-D646CCAAEE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70937-2ED0-4EEF-9DE6-8877E2292EC1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FB4ED-5943-47FB-A074-D646CCAAEE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70937-2ED0-4EEF-9DE6-8877E2292EC1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FB4ED-5943-47FB-A074-D646CCAAEE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70937-2ED0-4EEF-9DE6-8877E2292EC1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FB4ED-5943-47FB-A074-D646CCAAEE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70937-2ED0-4EEF-9DE6-8877E2292EC1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FB4ED-5943-47FB-A074-D646CCAAEE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70937-2ED0-4EEF-9DE6-8877E2292EC1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FB4ED-5943-47FB-A074-D646CCAAEE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70937-2ED0-4EEF-9DE6-8877E2292EC1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FB4ED-5943-47FB-A074-D646CCAAEE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70937-2ED0-4EEF-9DE6-8877E2292EC1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FB4ED-5943-47FB-A074-D646CCAAEE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70937-2ED0-4EEF-9DE6-8877E2292EC1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FB4ED-5943-47FB-A074-D646CCAAEE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70937-2ED0-4EEF-9DE6-8877E2292EC1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FB4ED-5943-47FB-A074-D646CCAAEE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Мои документы\Уч.программа\Уч.программа\Задания 1 курса\Живопись\Н-т с мятой бумагой и яблоком\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980728"/>
            <a:ext cx="7395790" cy="48128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Мои документы\Уч.программа\Уч.программа\Задания 1 курса\Живопись\Н-т с мятой бумагой и яблоком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908720"/>
            <a:ext cx="7532331" cy="48893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Мои документы\Уч.программа\Уч.программа\Задания 1 курса\Живопись\Н-т с мятой бумагой и яблоком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692696"/>
            <a:ext cx="7875415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Мои документы\Уч.программа\Уч.программа\Задания 1 курса\Живопись\Н-т с мятой бумагой и яблоком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692696"/>
            <a:ext cx="7837886" cy="51780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Мои документы\Уч.программа\Уч.программа\Задания 1 курса\Живопись\Н-т с мятой бумагой и яблоком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836712"/>
            <a:ext cx="7520740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Мои документы\Уч.программа\Уч.программа\Задания 1 курса\Живопись\Н-т с мятой бумагой и яблоком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692696"/>
            <a:ext cx="7518549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191</Words>
  <Application>Microsoft Office PowerPoint</Application>
  <PresentationFormat>Экран (4:3)</PresentationFormat>
  <Paragraphs>12</Paragraphs>
  <Slides>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</cp:revision>
  <dcterms:created xsi:type="dcterms:W3CDTF">2020-03-20T12:52:05Z</dcterms:created>
  <dcterms:modified xsi:type="dcterms:W3CDTF">2020-03-20T13:23:45Z</dcterms:modified>
</cp:coreProperties>
</file>