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75" r:id="rId4"/>
    <p:sldId id="27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2" r:id="rId15"/>
    <p:sldId id="269" r:id="rId16"/>
    <p:sldId id="270" r:id="rId17"/>
    <p:sldId id="277" r:id="rId18"/>
    <p:sldId id="267" r:id="rId19"/>
    <p:sldId id="268" r:id="rId20"/>
    <p:sldId id="271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6740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-120" y="-50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A76EB9D5-7E1A-4433-8B21-2237CC26FA2C}" type="datetimeFigureOut">
              <a:rPr lang="en-US" dirty="0"/>
              <a:pPr/>
              <a:t>12/13/2021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98A19-B9D6-4696-A74D-9FEF900C8B6A}" type="datetimeFigureOut">
              <a:rPr lang="en-US" dirty="0"/>
              <a:pPr/>
              <a:t>12/13/2021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05100-39B0-4914-BBD6-34F267582565}" type="datetimeFigureOut">
              <a:rPr lang="en-US" dirty="0"/>
              <a:pPr/>
              <a:t>12/13/2021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EF837-FEDB-44F2-8FB5-4F56FC548A33}" type="datetimeFigureOut">
              <a:rPr lang="en-US" dirty="0"/>
              <a:pPr/>
              <a:t>12/13/2021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EC2AB55-62C0-407E-B706-C907B44B0BFC}" type="datetimeFigureOut">
              <a:rPr lang="en-US" dirty="0"/>
              <a:pPr/>
              <a:t>12/13/2021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B33F-FEF5-4E73-A5F9-307689FE77C6}" type="datetimeFigureOut">
              <a:rPr lang="en-US" dirty="0"/>
              <a:pPr/>
              <a:t>12/13/2021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5FA4-F0B8-4D71-BC92-932E3A1502F8}" type="datetimeFigureOut">
              <a:rPr lang="en-US" dirty="0"/>
              <a:pPr/>
              <a:t>12/13/2021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89F80-C2CE-4D6A-80E4-D3515AD92BC6}" type="datetimeFigureOut">
              <a:rPr lang="en-US" dirty="0"/>
              <a:pPr/>
              <a:t>12/13/2021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4220E-EF40-477E-B84C-637FC7CE78DB}" type="datetimeFigureOut">
              <a:rPr lang="en-US" dirty="0"/>
              <a:pPr/>
              <a:t>12/13/2021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B8D63-E026-4E54-B301-C824E1BD14F3}" type="datetimeFigureOut">
              <a:rPr lang="en-US" dirty="0"/>
              <a:pPr/>
              <a:t>12/13/2021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C423185-9573-406A-8068-0AB4F2335019}" type="datetimeFigureOut">
              <a:rPr lang="en-US" dirty="0"/>
              <a:pPr/>
              <a:t>12/13/2021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C5516DA-9D86-4E1E-A623-C11F9F74EB59}" type="datetimeFigureOut">
              <a:rPr lang="en-US" dirty="0"/>
              <a:pPr/>
              <a:t>12/13/2021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5896" y="2045131"/>
            <a:ext cx="7924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Индивидуализация развивающей предметно- пространственной среды в ДОУ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188269" y="330777"/>
            <a:ext cx="6487764" cy="514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z="12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ГБДОУ  ЦРР  детский сад №89 Красногвардейского   района  </a:t>
            </a:r>
            <a:br>
              <a:rPr lang="ru-RU" sz="12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г. Санкт-Петербурга</a:t>
            </a:r>
            <a:endParaRPr lang="ru-RU" sz="12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53" t="8413" r="3074" b="11198"/>
          <a:stretch/>
        </p:blipFill>
        <p:spPr>
          <a:xfrm>
            <a:off x="1476830" y="186432"/>
            <a:ext cx="1478131" cy="9453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169" b="99221" l="0" r="98696">
                        <a14:foregroundMark x1="36848" y1="19091" x2="12609" y2="2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0622" y="3250480"/>
            <a:ext cx="7716307" cy="333756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009651" y="4613702"/>
            <a:ext cx="35493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Севостьянова Ольга Владимировна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178296" y="4315211"/>
            <a:ext cx="1564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-727195" y="1302464"/>
            <a:ext cx="2021562" cy="406198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869968" y="1505795"/>
            <a:ext cx="1341885" cy="380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4920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571" y="2134355"/>
            <a:ext cx="3831772" cy="2579159"/>
          </a:xfrm>
          <a:prstGeom prst="rect">
            <a:avLst/>
          </a:prstGeom>
        </p:spPr>
      </p:pic>
      <p:pic>
        <p:nvPicPr>
          <p:cNvPr id="5" name="Рисунок 4" descr="2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343" y="2122715"/>
            <a:ext cx="3581401" cy="25389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-727195" y="1302464"/>
            <a:ext cx="2021562" cy="40619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869969" y="1505795"/>
            <a:ext cx="1243068" cy="352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13338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9768" y="2158395"/>
            <a:ext cx="2318728" cy="3091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40" t="3512" r="5691" b="5467"/>
          <a:stretch/>
        </p:blipFill>
        <p:spPr>
          <a:xfrm>
            <a:off x="6511834" y="2158395"/>
            <a:ext cx="4141227" cy="3091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1948" y="2158395"/>
            <a:ext cx="2316434" cy="3091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0551" y="1045312"/>
            <a:ext cx="2819590" cy="45113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892156" y="1045312"/>
            <a:ext cx="2819590" cy="45113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-727195" y="1302464"/>
            <a:ext cx="2021562" cy="40619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869968" y="1505795"/>
            <a:ext cx="1341885" cy="38034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45476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0999" y="921289"/>
            <a:ext cx="10428758" cy="5602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43702" y="1179481"/>
            <a:ext cx="41472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Дорожка выбора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38687" y="1011838"/>
            <a:ext cx="10111913" cy="536232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6532" y="2079924"/>
            <a:ext cx="5380111" cy="40216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037" b="11518"/>
          <a:stretch/>
        </p:blipFill>
        <p:spPr>
          <a:xfrm>
            <a:off x="7234488" y="1208455"/>
            <a:ext cx="3215670" cy="23646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4488" y="3722358"/>
            <a:ext cx="3215670" cy="2347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169" b="99221" l="0" r="98696">
                        <a14:foregroundMark x1="36848" y1="19091" x2="12609" y2="2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7464" y="5308846"/>
            <a:ext cx="11836692" cy="711101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-440425" y="2326832"/>
            <a:ext cx="1341424" cy="269536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1329757" y="2013866"/>
            <a:ext cx="1061348" cy="30083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4221563" y="-80876"/>
            <a:ext cx="3787629" cy="100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27306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65616" y="1608724"/>
            <a:ext cx="2667285" cy="3567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19985" y="2324570"/>
            <a:ext cx="3152030" cy="2356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6838" y="1608724"/>
            <a:ext cx="2667285" cy="3567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0551" y="1045312"/>
            <a:ext cx="2819590" cy="45113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892156" y="1045312"/>
            <a:ext cx="2819590" cy="45113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-727195" y="1302464"/>
            <a:ext cx="2021562" cy="40619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869968" y="1505795"/>
            <a:ext cx="1341885" cy="38034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1022368" y="1658195"/>
            <a:ext cx="1341885" cy="380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73131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z="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800" dirty="0"/>
          </a:p>
        </p:txBody>
      </p:sp>
      <p:pic>
        <p:nvPicPr>
          <p:cNvPr id="4" name="Рисунок 3" descr="и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090" y="2317165"/>
            <a:ext cx="2956209" cy="2211291"/>
          </a:xfrm>
          <a:prstGeom prst="rect">
            <a:avLst/>
          </a:prstGeom>
        </p:spPr>
      </p:pic>
      <p:pic>
        <p:nvPicPr>
          <p:cNvPr id="5" name="Рисунок 4" descr="ир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4885" y="2079173"/>
            <a:ext cx="1719943" cy="2862942"/>
          </a:xfrm>
          <a:prstGeom prst="rect">
            <a:avLst/>
          </a:prstGeom>
        </p:spPr>
      </p:pic>
      <p:pic>
        <p:nvPicPr>
          <p:cNvPr id="6" name="Рисунок 5" descr="иррр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5314" y="2398322"/>
            <a:ext cx="2162175" cy="21192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-541095" y="1676400"/>
            <a:ext cx="1835462" cy="36880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907487" y="1658195"/>
            <a:ext cx="968828" cy="38034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8031" y="2163792"/>
            <a:ext cx="4148241" cy="3111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3455" y="2128329"/>
            <a:ext cx="4244713" cy="3111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0551" y="1045312"/>
            <a:ext cx="2819590" cy="45113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892156" y="1045312"/>
            <a:ext cx="2819590" cy="45113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-727195" y="1302464"/>
            <a:ext cx="2021562" cy="40619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869968" y="1505795"/>
            <a:ext cx="1341885" cy="38034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23797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лад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198914"/>
            <a:ext cx="3679372" cy="2743198"/>
          </a:xfrm>
          <a:prstGeom prst="rect">
            <a:avLst/>
          </a:prstGeom>
        </p:spPr>
      </p:pic>
      <p:pic>
        <p:nvPicPr>
          <p:cNvPr id="4" name="Рисунок 3" descr="кл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829" y="2233544"/>
            <a:ext cx="3951514" cy="27802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0" y="1194718"/>
            <a:ext cx="1341424" cy="26953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853058" y="1505795"/>
            <a:ext cx="1023256" cy="38034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76193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0" y="1194718"/>
            <a:ext cx="1341424" cy="26953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853058" y="1505795"/>
            <a:ext cx="1023256" cy="38034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  <p:pic>
        <p:nvPicPr>
          <p:cNvPr id="8" name="Рисунок 7" descr="я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1701" y="2108999"/>
            <a:ext cx="3754185" cy="3050830"/>
          </a:xfrm>
          <a:prstGeom prst="rect">
            <a:avLst/>
          </a:prstGeom>
        </p:spPr>
      </p:pic>
      <p:pic>
        <p:nvPicPr>
          <p:cNvPr id="9" name="Рисунок 8" descr="як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6486" y="2329542"/>
            <a:ext cx="2994813" cy="266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76193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0333" y="1989000"/>
            <a:ext cx="826215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Индивидуализация развивающей предметно-пространственной среды обеспечивает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общения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любознательности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инициативности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самостоятельности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творчества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95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66365" y="2805343"/>
            <a:ext cx="2090085" cy="3927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-727195" y="1302464"/>
            <a:ext cx="2021562" cy="40619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869968" y="1505795"/>
            <a:ext cx="1341885" cy="38034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64113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169" b="99221" l="0" r="98696">
                        <a14:foregroundMark x1="36848" y1="19091" x2="12609" y2="2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6953" y="1490970"/>
            <a:ext cx="9200539" cy="39795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0901" y="2516527"/>
            <a:ext cx="71701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дети разные и каждый ребёнок имеет право на собственный путь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развития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-727195" y="1302464"/>
            <a:ext cx="2021562" cy="40619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869968" y="1505795"/>
            <a:ext cx="1341885" cy="38034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59338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169" b="99221" l="0" r="98696">
                        <a14:foregroundMark x1="36848" y1="19091" x2="12609" y2="2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115" y="1355930"/>
            <a:ext cx="11836692" cy="51197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04416" y="2397948"/>
            <a:ext cx="85831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/>
              <a:t>Одним из принципов  дошкольного образования, реализуемых в стандарте, является построение образовательной деятельности на основе </a:t>
            </a:r>
            <a:r>
              <a:rPr lang="ru-RU" sz="2800" b="1" dirty="0" smtClean="0"/>
              <a:t>индивидуальных</a:t>
            </a:r>
            <a:r>
              <a:rPr lang="ru-RU" sz="2800" dirty="0" smtClean="0"/>
              <a:t> особенностей каждого ребёнка, при котором сам ребёнок становится активным в выборе содержания своего образования, становится субъектом образования.</a:t>
            </a:r>
            <a:br>
              <a:rPr lang="ru-RU" sz="2800" dirty="0" smtClean="0"/>
            </a:b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-727195" y="1302464"/>
            <a:ext cx="2021562" cy="40619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869968" y="1505795"/>
            <a:ext cx="1341885" cy="380349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88981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-727195" y="1302464"/>
            <a:ext cx="2021562" cy="40619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869968" y="1505795"/>
            <a:ext cx="1341885" cy="38034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53343" y="2035629"/>
            <a:ext cx="692331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Индивидуализация развивающей предметно- пространственной среды</a:t>
            </a: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ДОУ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53" t="8413" r="3074" b="11198"/>
          <a:stretch/>
        </p:blipFill>
        <p:spPr>
          <a:xfrm>
            <a:off x="1476830" y="186432"/>
            <a:ext cx="1478131" cy="9453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3048000" y="152400"/>
            <a:ext cx="609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ГБДОУ  ЦРР  детский сад №89 Красногвардейского   района  </a:t>
            </a:r>
            <a:br>
              <a:rPr lang="ru-RU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г. Санкт-Петербурга</a:t>
            </a:r>
            <a:endParaRPr lang="ru-RU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76257" y="4169228"/>
            <a:ext cx="3428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7032171" y="4376058"/>
            <a:ext cx="3646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Севостьянова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Ольга Владимировна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97410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169" b="99221" l="0" r="98696">
                        <a14:foregroundMark x1="36848" y1="19091" x2="12609" y2="2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115" y="1355930"/>
            <a:ext cx="11836692" cy="51197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04416" y="2035629"/>
            <a:ext cx="858316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- Создание благоприятных условий развития детей в соответствии с их возрастными и </a:t>
            </a:r>
            <a:r>
              <a:rPr lang="ru-RU" sz="2400" b="1" dirty="0" smtClean="0"/>
              <a:t>индивидуальными</a:t>
            </a:r>
            <a:r>
              <a:rPr lang="ru-RU" sz="2400" dirty="0" smtClean="0"/>
              <a:t> особенностями и склонностями, развитие способностей и творческого потенциала каждого ребёнка, как субъекта отношений с самим собой, другими детьми, взрослыми и окружающим миром.</a:t>
            </a:r>
            <a:br>
              <a:rPr lang="ru-RU" sz="2400" dirty="0" smtClean="0"/>
            </a:br>
            <a:r>
              <a:rPr lang="ru-RU" sz="2400" dirty="0" smtClean="0"/>
              <a:t>- Формирование </a:t>
            </a:r>
            <a:r>
              <a:rPr lang="ru-RU" sz="2400" dirty="0" err="1" smtClean="0"/>
              <a:t>социокультурной</a:t>
            </a:r>
            <a:r>
              <a:rPr lang="ru-RU" sz="2400" dirty="0" smtClean="0"/>
              <a:t> среды, соответствующей возрастным, индивидуальным,  психологическим и физиологическим особенностям детей.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-727195" y="1302464"/>
            <a:ext cx="2021562" cy="40619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869968" y="1505795"/>
            <a:ext cx="1341885" cy="380349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88981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169" b="99221" l="0" r="98696">
                        <a14:foregroundMark x1="36848" y1="19091" x2="12609" y2="2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115" y="1355930"/>
            <a:ext cx="11836692" cy="51197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04416" y="2397948"/>
            <a:ext cx="85831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Индивидуализация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самореализация и развитие человека в качестве субъекта собственной жизнедеятельности, процесс, в котором содержатся все условия для развития воли и ответственности.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-727195" y="1302464"/>
            <a:ext cx="2021562" cy="40619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869968" y="1505795"/>
            <a:ext cx="1341885" cy="380349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88981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085" y="1173328"/>
            <a:ext cx="2819590" cy="45113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98504" y="2186524"/>
            <a:ext cx="347319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Ребенку важно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иметь реальную возможность свободного выбора, чувствовать уверенность в своих силах. Тот, кто пытается помешать этому, доказывая обратное, вольно или невольно закрывает путь к развитию ребенка</a:t>
            </a:r>
            <a:r>
              <a:rPr lang="ru-RU" sz="2000" dirty="0"/>
              <a:t>. 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76334" y="2340412"/>
            <a:ext cx="30327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Тот, кто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целенаправленно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сохраняет эту возможность, помогая сделать выбор, принять решение, проявить себя в действии, пусть даже ошибочном, оказывает поддержку его развитию.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224016" y="2186524"/>
            <a:ext cx="0" cy="29615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688229" y="1173328"/>
            <a:ext cx="2819590" cy="45113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-727195" y="1302464"/>
            <a:ext cx="2021562" cy="40619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869968" y="1505795"/>
            <a:ext cx="1341885" cy="38034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33389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49258" y="2119622"/>
            <a:ext cx="9071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индивидуализации в ДОУ реализуется через</a:t>
            </a:r>
            <a:r>
              <a:rPr lang="ru-RU" sz="2800" b="1" dirty="0"/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00528" y="3158020"/>
            <a:ext cx="75407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 взаимодействия взрослого и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ребёнка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содержания образовательной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Организацияю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развивающей предметно-пространственной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среды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Взаимодействие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детского сада с семьёй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95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9157" y="2800804"/>
            <a:ext cx="2303204" cy="4328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-727195" y="1302464"/>
            <a:ext cx="2021562" cy="40619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869968" y="1505795"/>
            <a:ext cx="1341885" cy="38034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50797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13560" y="1969300"/>
            <a:ext cx="842772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Развивающая предметно-пространственная среда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Содержательно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насыщенной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Трансформируемой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Полифункциональной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Вариативной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Доступной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Безопасной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33094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869968" y="1505795"/>
            <a:ext cx="1341885" cy="38034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10346" y="1917576"/>
            <a:ext cx="2459813" cy="3290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05217" y="1917576"/>
            <a:ext cx="2396734" cy="32056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9608" y="2451514"/>
            <a:ext cx="2972784" cy="2222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0551" y="1045312"/>
            <a:ext cx="2819590" cy="45113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892156" y="1045312"/>
            <a:ext cx="2819590" cy="45113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-727195" y="1302464"/>
            <a:ext cx="2021562" cy="406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62326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2012" y="1638364"/>
            <a:ext cx="2631186" cy="3508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2977" y="2348397"/>
            <a:ext cx="3367456" cy="2525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7279" y="1638364"/>
            <a:ext cx="2634119" cy="3508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0551" y="1045312"/>
            <a:ext cx="2819590" cy="45113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892156" y="1045312"/>
            <a:ext cx="2819590" cy="45113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862"/>
          <a:stretch/>
        </p:blipFill>
        <p:spPr>
          <a:xfrm>
            <a:off x="-727195" y="1302464"/>
            <a:ext cx="2021562" cy="40619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19"/>
          <a:stretch/>
        </p:blipFill>
        <p:spPr>
          <a:xfrm>
            <a:off x="10869968" y="1505795"/>
            <a:ext cx="1341885" cy="38034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-4159" b="68204"/>
          <a:stretch/>
        </p:blipFill>
        <p:spPr>
          <a:xfrm>
            <a:off x="3862164" y="59425"/>
            <a:ext cx="4570617" cy="120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28997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Savon">
      <a:majorFont>
        <a:latin typeface="Garamon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337</TotalTime>
  <Words>275</Words>
  <Application>Microsoft Office PowerPoint</Application>
  <PresentationFormat>Произвольный</PresentationFormat>
  <Paragraphs>35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Савон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Sadik Detsky</cp:lastModifiedBy>
  <cp:revision>38</cp:revision>
  <dcterms:created xsi:type="dcterms:W3CDTF">2021-10-05T07:53:01Z</dcterms:created>
  <dcterms:modified xsi:type="dcterms:W3CDTF">2021-12-13T11:47:45Z</dcterms:modified>
</cp:coreProperties>
</file>