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64" r:id="rId6"/>
    <p:sldId id="261" r:id="rId7"/>
    <p:sldId id="263" r:id="rId8"/>
    <p:sldId id="258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6A79A-20A9-4B4D-AE22-0691F4A83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CCDA43-CD02-433A-AB16-EFBB104FD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C5EAC5-4C7A-428E-B989-DB51BF0C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FC550A-08A6-4379-9296-5DF96D93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3205C-B98F-4ACF-9838-A16A18B3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5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C4F57-D7FF-413A-975A-18B41F53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22C760-E7EF-42C9-8DB0-F22392586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4BF17-8362-4B28-BC9B-A2E9A235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567C3-F441-42EC-A5B0-3969B33F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E5A2F-DD32-41F4-8E15-23439F11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9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35AF10-1CB3-4C19-9A78-7B558A84A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B86C1C-CCB2-41AC-9714-7EC19EBD9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579D7-3529-4602-942D-34DBD640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AB9E6-C549-4C62-ABD9-BB2D49A9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B03856-5710-40AC-8E26-A0C4088F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8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EEAD9-8FE0-47F2-B9A4-497EA76D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76C516-4047-4C80-AAF7-FD6FE44AD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78697-56B9-4D42-B794-896B3648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F4DDC-9571-4F36-A116-B37EFF30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8D9FC-0EDC-4048-B740-E2264CDF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6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1776E-A660-46C9-973F-BB4BCE58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9DDB37-5C29-411D-8A8D-821255466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2AB63-2CCE-45E4-AC35-32AD0436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18C68-88B8-46E6-BF0B-C28E0516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0D86FC-064C-4C57-919F-E4C25AF1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1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A7B2C-906E-4C38-A702-DB709B8E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61677-9DD9-477C-8B7E-3B33869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4BEF09-19F0-4539-ABDE-7008DE17E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DC41B4-9385-47C4-B2F6-0FC5E35D2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988553-9D24-49D1-BB71-4DE856B7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681972-B243-47C9-A40C-FA9C28F1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4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69FF7-04CA-4131-9049-D3FE501B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CC809-8F6A-4EAB-8E7C-6742597D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02CC3A-D65C-45D3-912D-897867FF8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9557D3-8D2F-4C5E-8AE4-3D4D4E9E6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194C94-524D-42C8-A938-77E55B9EF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94BEC3-B1A6-4892-A63F-7A958E0B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AA24D3-BE4A-4CEF-906F-E106CA46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887119-E932-4415-B721-D60DB0FD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3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9555D-BC3D-4362-B9A4-9421A6C9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8FEFB-30AB-4EB5-AD9C-0D7DA2A4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3F053B-A390-4AD1-A894-6267D91F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C69494-9A09-48E3-9BED-2EF283E2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FA61B8-211F-4E6D-8B39-6F8CD06D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03444A-6388-4BF4-A740-CEA9CD25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6FCEFF-1AC9-4986-A888-5293E9BB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0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A8F00-9EC2-46E1-83FC-EED51CB1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08DE1-8EE4-4935-9C9B-81A38245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1C5B15-25FA-43E5-813B-BAC34CDD5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4AAE34-D325-422F-8274-0D391B28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A271B8-4ED2-49D8-9B9B-1D69C0EA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D510C8-47DA-457E-8753-967340F8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8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C7C8-9042-4E47-ABB5-2D024A43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607BC1-9E20-4C6C-9989-C9E65A2CE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8F2A67-66DB-44FB-A024-3CF893BF6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391A40-CF87-4FEA-AF53-69A333BE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A0677E-B1C3-4FB6-9A88-3C54C68D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2847F-A731-494E-B33D-F753163D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9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6188-7318-4046-B5C4-393A373A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DFE45-6FAE-4E88-9A09-F3AB05286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6282B-B392-42E2-A878-0B8A69F41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38CF-63E7-4933-B75C-C466E5FD8D16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4909E-4E47-49FB-888E-3F5042257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BE162-AAE3-4A54-A6D1-5B62A68FD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B5445-20D7-4FF6-9269-236D3C98A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6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D8EBCE-7AB0-451C-AAAD-CB1A4CEBA4B4}"/>
              </a:ext>
            </a:extLst>
          </p:cNvPr>
          <p:cNvSpPr txBox="1"/>
          <p:nvPr/>
        </p:nvSpPr>
        <p:spPr>
          <a:xfrm>
            <a:off x="-1" y="2136339"/>
            <a:ext cx="12192001" cy="258532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КАРЛ ДЖЕНКИНС</a:t>
            </a:r>
          </a:p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«</a:t>
            </a:r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ВООРУЖЕННЫЙ ЧЕЛОВЕК»,</a:t>
            </a:r>
          </a:p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МЕССА МИРА</a:t>
            </a:r>
            <a:endParaRPr lang="ru-RU" sz="54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75DAE3-AFFA-435B-8780-0A7C45C5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87" y="4735429"/>
            <a:ext cx="6792227" cy="212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B6BDD2-3863-4CFE-8E7C-EDCD4929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87" y="0"/>
            <a:ext cx="6792227" cy="212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46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F8E4C7-9887-4189-A03B-D2AA47B40970}"/>
              </a:ext>
            </a:extLst>
          </p:cNvPr>
          <p:cNvSpPr txBox="1"/>
          <p:nvPr/>
        </p:nvSpPr>
        <p:spPr>
          <a:xfrm>
            <a:off x="143123" y="58847"/>
            <a:ext cx="11905754" cy="67403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Вопросы: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marL="742950" indent="-742950">
              <a:buAutoNum type="arabicPeriod"/>
            </a:pPr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Какова история создания мессы «Вооруженный 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ч</a:t>
            </a:r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еловек» К. Дженкинса?</a:t>
            </a:r>
          </a:p>
          <a:p>
            <a:endParaRPr lang="ru-RU" sz="36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2. Что такое месса?</a:t>
            </a:r>
          </a:p>
          <a:p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3. Какие идеи выразил К. Дженкинс в музыке мессы «Вооруженный человек»?</a:t>
            </a:r>
          </a:p>
          <a:p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4. Охарактеризуйте музыкальный образ, выраженный в 5 части мессы – «</a:t>
            </a:r>
            <a:r>
              <a:rPr lang="en-US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Sanctus</a:t>
            </a:r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». Какие приемы </a:t>
            </a:r>
            <a:r>
              <a:rPr lang="ru-RU" sz="3600" b="1" i="0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для этого использовал </a:t>
            </a:r>
            <a:r>
              <a:rPr lang="ru-RU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композитор?</a:t>
            </a:r>
          </a:p>
        </p:txBody>
      </p:sp>
    </p:spTree>
    <p:extLst>
      <p:ext uri="{BB962C8B-B14F-4D97-AF65-F5344CB8AC3E}">
        <p14:creationId xmlns:p14="http://schemas.microsoft.com/office/powerpoint/2010/main" val="60822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CAF7C-B2A5-4BFE-B064-E9A4EBDD2476}"/>
              </a:ext>
            </a:extLst>
          </p:cNvPr>
          <p:cNvSpPr txBox="1"/>
          <p:nvPr/>
        </p:nvSpPr>
        <p:spPr>
          <a:xfrm>
            <a:off x="0" y="2875002"/>
            <a:ext cx="12192001" cy="110799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СПАСИБО ЗА ВНИМАНИЕ!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52D394-B7B5-41A3-BB48-75BC9E3A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460" y="825869"/>
            <a:ext cx="1604024" cy="16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E222FA-86D5-47DE-B5DF-E3348719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452" flipH="1">
            <a:off x="616319" y="750530"/>
            <a:ext cx="1704946" cy="17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0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F2CD77-BC1B-4C85-8D34-BCCF95DA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20" y="580444"/>
            <a:ext cx="3742685" cy="5697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D7F8DB-B474-4FE9-A750-3BD5C505321C}"/>
              </a:ext>
            </a:extLst>
          </p:cNvPr>
          <p:cNvSpPr txBox="1"/>
          <p:nvPr/>
        </p:nvSpPr>
        <p:spPr>
          <a:xfrm>
            <a:off x="225495" y="428177"/>
            <a:ext cx="7665057" cy="60016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Карл Дженкинс – британский композитор.</a:t>
            </a:r>
          </a:p>
          <a:p>
            <a:pPr algn="ctr"/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Родился в 1944 г. в Уэльсе в семье органиста и руководителя хора.</a:t>
            </a:r>
          </a:p>
          <a:p>
            <a:pPr algn="ctr"/>
            <a:endParaRPr lang="ru-RU" sz="32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Окончил музыкальный факультет Кардиффского университета.</a:t>
            </a:r>
          </a:p>
          <a:p>
            <a:pPr algn="ctr"/>
            <a:endParaRPr lang="ru-RU" sz="32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В начале карьеры прославился как джазовый музыкант-мультиинструменталист.</a:t>
            </a:r>
            <a:endParaRPr lang="ru-RU" sz="32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57238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16D48-44BA-4FC5-B78B-E227F292CCD3}"/>
              </a:ext>
            </a:extLst>
          </p:cNvPr>
          <p:cNvSpPr txBox="1"/>
          <p:nvPr/>
        </p:nvSpPr>
        <p:spPr>
          <a:xfrm>
            <a:off x="138029" y="428179"/>
            <a:ext cx="7415708" cy="60016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&gt; </a:t>
            </a:r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Месса «Вооруженный человек» была заказана Королевским оружейным музеем к празднованию 2000 г. </a:t>
            </a:r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и</a:t>
            </a:r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посвящена жертвам войны в Косово.</a:t>
            </a:r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&gt; </a:t>
            </a:r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Произведение написано в 1999 г., премьера состоялась 25 апреля 2000 года в Королевском Альберт-Холле в Лондоне</a:t>
            </a:r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&gt;</a:t>
            </a:r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Сочинение имеет подзаголовок «Месса мира»</a:t>
            </a:r>
          </a:p>
          <a:p>
            <a:pPr algn="ctr"/>
            <a:endParaRPr lang="ru-RU" sz="32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</p:txBody>
      </p:sp>
      <p:pic>
        <p:nvPicPr>
          <p:cNvPr id="2052" name="Picture 4" descr="The Armed Man: A Mass For Peace (Karl Jenkins) » Sheet Music for Mixed  Choir - BH5402471">
            <a:extLst>
              <a:ext uri="{FF2B5EF4-FFF2-40B4-BE49-F238E27FC236}">
                <a16:creationId xmlns:a16="http://schemas.microsoft.com/office/drawing/2014/main" id="{D235983D-0328-4A86-A2D6-5792CC17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07" y="428179"/>
            <a:ext cx="4251164" cy="6001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16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CFB047-018A-4052-ADE1-2FB1D77B1BC2}"/>
              </a:ext>
            </a:extLst>
          </p:cNvPr>
          <p:cNvSpPr txBox="1"/>
          <p:nvPr/>
        </p:nvSpPr>
        <p:spPr>
          <a:xfrm>
            <a:off x="153035" y="582067"/>
            <a:ext cx="6981244" cy="569386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Ме́сса (лат. Missa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-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«отпуск», «послание», «миссия»)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-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основная литургическая служба в латинском обряде Римско-католической церкви.</a:t>
            </a:r>
            <a:endParaRPr lang="en-U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endParaRPr lang="en-U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Месса как музыкальный жанр - циклическое вокальное или вокально-инструментальное произведение на текст определённых разделов одноименного главного богослужения католической церкви (в православной церкви ему соответствуют обедня, литургия).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060B-4E38-48A6-9B10-A627CD6FE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25" y="337930"/>
            <a:ext cx="4781140" cy="6182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9A6A31-6CA2-4411-AFE3-89FE007AB475}"/>
              </a:ext>
            </a:extLst>
          </p:cNvPr>
          <p:cNvSpPr txBox="1"/>
          <p:nvPr/>
        </p:nvSpPr>
        <p:spPr>
          <a:xfrm>
            <a:off x="177234" y="151179"/>
            <a:ext cx="7106161" cy="65556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Цикл основан на четырех частях католической мессы:</a:t>
            </a: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1.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Kyrie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2.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Sanctus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3.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Agnus Dei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4. 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Benedictus</a:t>
            </a:r>
          </a:p>
          <a:p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Композитор объединяет их с другими источниками: старинной французской секвенцией «Вооруженный человек», мусульманским призывом муэдзина к молящимся, древнеиндийским эпосом «Махабхарата», текстами писателей и поэтов (Редьярд Киплинг, Альфред Теннисон).</a:t>
            </a:r>
          </a:p>
        </p:txBody>
      </p:sp>
      <p:pic>
        <p:nvPicPr>
          <p:cNvPr id="2052" name="Picture 4" descr="Муэдзин — Википедия">
            <a:extLst>
              <a:ext uri="{FF2B5EF4-FFF2-40B4-BE49-F238E27FC236}">
                <a16:creationId xmlns:a16="http://schemas.microsoft.com/office/drawing/2014/main" id="{77D85571-2179-4D52-846E-8EA315856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227" y="292262"/>
            <a:ext cx="4494539" cy="6273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93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F420B-DDBA-4F23-B144-9183DABC6511}"/>
              </a:ext>
            </a:extLst>
          </p:cNvPr>
          <p:cNvSpPr txBox="1"/>
          <p:nvPr/>
        </p:nvSpPr>
        <p:spPr>
          <a:xfrm>
            <a:off x="153035" y="151179"/>
            <a:ext cx="7106506" cy="65556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Текст мессы объединяет все религии мира в единой вере в мирное будущее человечества, изжившего войну как явление.</a:t>
            </a:r>
          </a:p>
          <a:p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Начав свое произведение с изображения топота солдатских сапог в первой части мессы, композитор заканчивает цикл частью «Лучше мир», цитирующей откровение Иоанна Богослова.</a:t>
            </a:r>
          </a:p>
          <a:p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Эти общечеловеческие, гуманистические идеи не утратили актуальности и по сей день.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FE999D5-644B-4938-8600-3782E0CA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28" y="304800"/>
            <a:ext cx="4505325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745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BCA043-D1EA-44FD-B4EA-83EFEA0574BA}"/>
              </a:ext>
            </a:extLst>
          </p:cNvPr>
          <p:cNvSpPr txBox="1"/>
          <p:nvPr/>
        </p:nvSpPr>
        <p:spPr>
          <a:xfrm>
            <a:off x="0" y="1305342"/>
            <a:ext cx="12192001" cy="42473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КАРЛ ДЖЕНКИНС</a:t>
            </a:r>
          </a:p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«</a:t>
            </a:r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ВООРУЖЕННЫЙ ЧЕЛОВЕК»,</a:t>
            </a:r>
          </a:p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МЕССА МИРА.</a:t>
            </a:r>
          </a:p>
          <a:p>
            <a:pPr algn="ctr"/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Часть </a:t>
            </a:r>
            <a:r>
              <a:rPr lang="en-US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5</a:t>
            </a:r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, «</a:t>
            </a:r>
            <a:r>
              <a:rPr lang="en-US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Sanctus</a:t>
            </a:r>
            <a:r>
              <a:rPr lang="ru-RU" sz="54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»</a:t>
            </a:r>
          </a:p>
          <a:p>
            <a:pPr algn="ctr"/>
            <a:r>
              <a:rPr lang="ru-RU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(дирижирует автор)</a:t>
            </a:r>
            <a:endParaRPr lang="ru-RU" sz="54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20610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nctus by Karl Jenkins">
            <a:hlinkClick r:id="" action="ppaction://media"/>
            <a:extLst>
              <a:ext uri="{FF2B5EF4-FFF2-40B4-BE49-F238E27FC236}">
                <a16:creationId xmlns:a16="http://schemas.microsoft.com/office/drawing/2014/main" id="{D206FE0F-464B-4641-A5B9-E97625CC2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52A59-72AE-486F-9BF5-F6A3C89C68AC}"/>
              </a:ext>
            </a:extLst>
          </p:cNvPr>
          <p:cNvSpPr txBox="1"/>
          <p:nvPr/>
        </p:nvSpPr>
        <p:spPr>
          <a:xfrm>
            <a:off x="453224" y="181958"/>
            <a:ext cx="11285552" cy="649408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Sanctus</a:t>
            </a:r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(лат. </a:t>
            </a:r>
            <a:r>
              <a:rPr lang="en-US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Sanctus </a:t>
            </a:r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-</a:t>
            </a:r>
            <a:r>
              <a:rPr lang="en-US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 «</a:t>
            </a:r>
            <a:r>
              <a:rPr lang="ru-RU" sz="3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Свят») - древний христианский литургический гимн, входящий в состав католической мессы.</a:t>
            </a:r>
          </a:p>
          <a:p>
            <a:pPr algn="ctr"/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r>
              <a:rPr lang="ru-RU" sz="3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«Свят, Свят, Свят Господь</a:t>
            </a:r>
          </a:p>
          <a:p>
            <a:pPr algn="ctr"/>
            <a:r>
              <a:rPr lang="ru-RU" sz="3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Бог Саваоф, Бог Саваоф.</a:t>
            </a:r>
          </a:p>
          <a:p>
            <a:pPr algn="ctr"/>
            <a:r>
              <a:rPr lang="ru-RU" sz="3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Полны небо и земля, славой Твоей.</a:t>
            </a:r>
          </a:p>
          <a:p>
            <a:pPr algn="ctr"/>
            <a:r>
              <a:rPr lang="ru-RU" sz="3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Осанна в вышних!»</a:t>
            </a:r>
            <a:endParaRPr lang="en-US" sz="32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endParaRPr lang="en-US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  <a:p>
            <a:pPr algn="ctr"/>
            <a:r>
              <a:rPr lang="ru-RU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nux Libertine"/>
              </a:rPr>
              <a:t>Воинственный, маршевый характер подчеркивает противоречие между благородными религиозными намерениями сражающихся и бесчеловечной, ужасающей сутью самой войны.</a:t>
            </a:r>
            <a:endParaRPr lang="ru-RU" sz="3200" b="1" i="0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3961156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405</Words>
  <Application>Microsoft Office PowerPoint</Application>
  <PresentationFormat>Широкоэкранный</PresentationFormat>
  <Paragraphs>50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Linux Libertine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9</cp:revision>
  <dcterms:created xsi:type="dcterms:W3CDTF">2022-11-14T06:41:41Z</dcterms:created>
  <dcterms:modified xsi:type="dcterms:W3CDTF">2022-11-16T13:45:17Z</dcterms:modified>
</cp:coreProperties>
</file>