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20" y="48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4035" y="1391285"/>
            <a:ext cx="10785475" cy="1849755"/>
          </a:xfrm>
        </p:spPr>
        <p:txBody>
          <a:bodyPr/>
          <a:lstStyle/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Месса мира «Вооружённый человек» </a:t>
            </a:r>
            <a:b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часть 13 «Better is Peace»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en-US" sz="4400">
                <a:latin typeface="Times New Roman" panose="02020603050405020304" charset="0"/>
                <a:cs typeface="Times New Roman" panose="02020603050405020304" charset="0"/>
              </a:rPr>
              <a:t>Карл Дженкинс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485" y="274955"/>
            <a:ext cx="3210560" cy="6291580"/>
          </a:xfrm>
        </p:spPr>
        <p:txBody>
          <a:bodyPr/>
          <a:lstStyle/>
          <a:p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 Карл Дженкинс родился 17 февраля 1944 года</a:t>
            </a:r>
            <a:r>
              <a:rPr lang="ru-RU" altLang="en-US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в валийском городе Свонси (в переводе''Лебединое море'') и получил классическое музыкальное образование в знаменитом Кардиффском университете, который закончил в 1966 году бакалавром музыки.</a:t>
            </a:r>
            <a:b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 Его наиболее известные работы включают песню "Adiemus" и серию альбомов Adiemus; Палладио; Вооруженный человек; и его реквием.</a:t>
            </a:r>
          </a:p>
        </p:txBody>
      </p:sp>
      <p:pic>
        <p:nvPicPr>
          <p:cNvPr id="4" name="Замещающее содержимое 3" descr="210302024416karljenkins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9855" y="1765300"/>
            <a:ext cx="8046085" cy="452628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4061460" y="817245"/>
            <a:ext cx="75431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Музыкальный философ, мозговой центр и основатель Adiemus.                    Талант, трудоголик и везунчик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5805805" cy="1143000"/>
          </a:xfrm>
        </p:spPr>
        <p:txBody>
          <a:bodyPr/>
          <a:lstStyle/>
          <a:p>
            <a:r>
              <a:rPr lang="ru-RU" altLang="en-US" sz="3600" b="1">
                <a:latin typeface="Times New Roman" panose="02020603050405020304" charset="0"/>
                <a:cs typeface="Times New Roman" panose="02020603050405020304" charset="0"/>
              </a:rPr>
              <a:t>История создания мессы: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Нарастающий интерес к жанру мессы способствовал созданию произведения</a:t>
            </a:r>
          </a:p>
          <a:p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Композитори написал это произведение по заказу Королевского Оружейного Музея для празднований Миллениума и открытия в 1996 году нового отделения музея в городе Лидс, куда переезжала основная экспозиция из лондонского Тауэра</a:t>
            </a:r>
          </a:p>
          <a:p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Дженкинс посвятил мессу жертвам войны в Косово</a:t>
            </a:r>
          </a:p>
          <a:p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1860" y="318770"/>
            <a:ext cx="6630035" cy="1143000"/>
          </a:xfrm>
        </p:spPr>
        <p:txBody>
          <a:bodyPr/>
          <a:lstStyle/>
          <a:p>
            <a:r>
              <a:rPr lang="ru-RU" altLang="en-US" sz="4000" b="1">
                <a:latin typeface="Times New Roman" panose="02020603050405020304" charset="0"/>
                <a:cs typeface="Times New Roman" panose="02020603050405020304" charset="0"/>
              </a:rPr>
              <a:t>Замысел произведения: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98170" y="1600200"/>
            <a:ext cx="10984230" cy="4526280"/>
          </a:xfrm>
        </p:spPr>
        <p:txBody>
          <a:bodyPr/>
          <a:lstStyle/>
          <a:p>
            <a:pPr marL="0" indent="0" algn="l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соединение канонических текстов трех из пяти песнопений мессы (Kyrie eleison, Sanctus et Benedictus, Agnus Dei); чтение суры из Корана: Call to Prayer; строфы псалмов Давида, Евангелия (четвертая фраза 21 главы из Откровения Иоанна Богослова. Апокалипсис); строфы из древнеиндийского эпоса с целью привлечения современников к размышлениям о животрепещущих проблемах войны и мира.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24230"/>
            <a:ext cx="10972800" cy="593725"/>
          </a:xfrm>
        </p:spPr>
        <p:txBody>
          <a:bodyPr/>
          <a:lstStyle/>
          <a:p>
            <a:r>
              <a:rPr lang="ru-RU" altLang="en-US" sz="3600" b="1">
                <a:latin typeface="Times New Roman" panose="02020603050405020304" charset="0"/>
                <a:cs typeface="Times New Roman" panose="02020603050405020304" charset="0"/>
              </a:rPr>
              <a:t>Связь Мессы мира с современностью: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2028190"/>
            <a:ext cx="10972800" cy="4098290"/>
          </a:xfrm>
        </p:spPr>
        <p:txBody>
          <a:bodyPr/>
          <a:lstStyle/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1. тема жерв войны (война в Косово)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2. столкновения христианского и муссульманского миров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3. природных катаклизмов в связи с поенными действиями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4. ядерная катастрофа ( трагедия Хиросимы и Нагасаки)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5. непрекращающиеся вооруженные столкновения по всему миру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часть 13</a:t>
            </a:r>
            <a:r>
              <a:rPr lang="ru-RU" altLang="en-US"/>
              <a:t> «</a:t>
            </a:r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Better is Peace</a:t>
            </a:r>
            <a:r>
              <a:rPr lang="ru-RU" altLang="en-US"/>
              <a:t>»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293495"/>
            <a:ext cx="10972800" cy="5184775"/>
          </a:xfrm>
        </p:spPr>
        <p:txBody>
          <a:bodyPr/>
          <a:lstStyle/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Главными качествами музыки последнего номера являются активность, напор, стремительность движения.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Принципом музыкального развития становится свобода вариантов тематических образований, их перетекание в новые фазы развития. 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Мы слышим канон из первой части произведения, но с интервалом в нижнюю октаву. Он напоминает об угрозе, страданиях, выраженных в афоризме «</a:t>
            </a:r>
            <a:r>
              <a:rPr lang="ru-RU" altLang="en-US" u="sng">
                <a:latin typeface="Times New Roman" panose="02020603050405020304" charset="0"/>
                <a:cs typeface="Times New Roman" panose="02020603050405020304" charset="0"/>
              </a:rPr>
              <a:t>Вооружен - значит, опасен»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, несмотря на мажорный колорит всего оркестра, вселяющего надежду и веру в светлое будущее.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742950"/>
            <a:ext cx="10972800" cy="5383530"/>
          </a:xfrm>
        </p:spPr>
        <p:txBody>
          <a:bodyPr/>
          <a:lstStyle/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Интенсивные фразы развития, строящиеся на «общих формах движения» (Fl piccolo + Organ), хоровом скандировании слова «Ring», дублированном медными духовыми и органом и переходящие в «колючие» пу-антилистические «уколы», а затем в полнозвучные аккордовые «этажи» хора, меди и органа образуют первый раздел пестрой по структуре части. Повторение разделов по принципу зеркальной симметрии (А В С В С В А) формирует драматургический профиль второго раздела, нацеленного на финальный апофеоз, ведущего к мощному утверждению основной темы -мира на планете Земля.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en-US"/>
              <a:t>Произведение заканчивается очень символично: в конце звучит слово «Бог»</a:t>
            </a:r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r>
              <a:rPr lang="ru-RU" altLang="en-US"/>
              <a:t>Итак, для мессы Карла Дженкинса главным элементом синтеза становится характер взаимоотношений слова и музыки.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5245735" cy="1143000"/>
          </a:xfrm>
        </p:spPr>
        <p:txBody>
          <a:bodyPr/>
          <a:lstStyle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Домашнее задание: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237615"/>
            <a:ext cx="10972800" cy="5043170"/>
          </a:xfrm>
        </p:spPr>
        <p:txBody>
          <a:bodyPr/>
          <a:lstStyle/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1. Что такое канон? Подготовьте исполнение одного из предложеных канонов ( задание можно выполнять с соседом по парте или самостоятельно - один голос играть на фортепиано, другой петь)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2. Подумайте, почему произведение заканчивается словом «Бог» ? Ответ необходимо изложить в 2-4 предложениях.</a:t>
            </a:r>
          </a:p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3. Согласны ли Вы с тем, что месса «Вооруженный человек» актуальна и в наше время ? Почему ? Свой ответ аргументируйте, изложите свои мысли по этому поводу в небольшом эссе 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555</Words>
  <Application>Microsoft Office PowerPoint</Application>
  <PresentationFormat>Широкоэкранный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微软雅黑</vt:lpstr>
      <vt:lpstr>Arial</vt:lpstr>
      <vt:lpstr>Calibri</vt:lpstr>
      <vt:lpstr>Times New Roman</vt:lpstr>
      <vt:lpstr>1_Default Design</vt:lpstr>
      <vt:lpstr>Месса мира «Вооружённый человек»  часть 13 «Better is Peace»</vt:lpstr>
      <vt:lpstr> Карл Дженкинс родился 17 февраля 1944 года в валийском городе Свонси (в переводе''Лебединое море'') и получил классическое музыкальное образование в знаменитом Кардиффском университете, который закончил в 1966 году бакалавром музыки.  Его наиболее известные работы включают песню "Adiemus" и серию альбомов Adiemus; Палладио; Вооруженный человек; и его реквием.</vt:lpstr>
      <vt:lpstr>История создания мессы:</vt:lpstr>
      <vt:lpstr>Замысел произведения:</vt:lpstr>
      <vt:lpstr>Связь Мессы мира с современностью:</vt:lpstr>
      <vt:lpstr>часть 13 «Better is Peace»</vt:lpstr>
      <vt:lpstr>Презентация PowerPoint</vt:lpstr>
      <vt:lpstr>Презентация PowerPoint</vt:lpstr>
      <vt:lpstr>Домашнее задание: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1</cp:lastModifiedBy>
  <cp:revision>3</cp:revision>
  <dcterms:created xsi:type="dcterms:W3CDTF">2022-11-03T09:56:00Z</dcterms:created>
  <dcterms:modified xsi:type="dcterms:W3CDTF">2022-11-18T10:15:25Z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1049-11.2.0.11380</vt:lpwstr>
  </property>
  <property fmtid="{D5CDD505-2E9C-101B-9397-08002B2CF9AE}" pid="3" name="ICV">
    <vt:lpwstr>F443664F17BF4366B3323599A6489D1C</vt:lpwstr>
  </property>
</Properties>
</file>