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6" r:id="rId4"/>
    <p:sldId id="257" r:id="rId5"/>
    <p:sldId id="260" r:id="rId6"/>
    <p:sldId id="261" r:id="rId7"/>
    <p:sldId id="262" r:id="rId8"/>
    <p:sldId id="258" r:id="rId9"/>
    <p:sldId id="25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8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50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24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3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49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9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1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85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B62AF-C123-41DE-9DE8-00448840A9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1671E-DC8B-4B99-9D77-2B703DFA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81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197701" y="563125"/>
            <a:ext cx="7991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Перепутанные пословицы»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22791" y="1586405"/>
            <a:ext cx="111412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– а знания из книг.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не водица – а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неученье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тьма.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 добывают из земли – а мысли.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стыдно не знать – к мудрости ступенька.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Ученье – свет – в рот само не станет литься.</a:t>
            </a:r>
          </a:p>
          <a:p>
            <a:pPr eaLnBrk="1" hangingPunct="1"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книге ищут не буквы – стыдно не учиться.</a:t>
            </a:r>
          </a:p>
        </p:txBody>
      </p:sp>
    </p:spTree>
    <p:extLst>
      <p:ext uri="{BB962C8B-B14F-4D97-AF65-F5344CB8AC3E}">
        <p14:creationId xmlns:p14="http://schemas.microsoft.com/office/powerpoint/2010/main" val="270241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4453" y="970127"/>
            <a:ext cx="11557547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«Перепутанные пословицы»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Азбука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к мудрости ступенька.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Знание не водица – в рот само не станет литься.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Золото добывают из земли, а знания из книг.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стыдно не знать, стыдно не учиться.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Ученье – свет, 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тьма.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книге ищут не буквы, а мысли.</a:t>
            </a:r>
          </a:p>
        </p:txBody>
      </p:sp>
    </p:spTree>
    <p:extLst>
      <p:ext uri="{BB962C8B-B14F-4D97-AF65-F5344CB8AC3E}">
        <p14:creationId xmlns:p14="http://schemas.microsoft.com/office/powerpoint/2010/main" val="40570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3646" y="5987533"/>
            <a:ext cx="10784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36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 </a:t>
            </a:r>
            <a:r>
              <a:rPr lang="ru-RU" sz="3600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«Учение – деятельность школьника»</a:t>
            </a:r>
            <a:endParaRPr lang="ru-RU" sz="3600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707" y="0"/>
            <a:ext cx="8804585" cy="586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5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860" y="1588899"/>
            <a:ext cx="5502168" cy="49991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3422" y="549616"/>
            <a:ext cx="117926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sz="28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r>
              <a:rPr lang="ru-RU" sz="2800" b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осмыслить роль и значение образования в современной жизни.</a:t>
            </a:r>
          </a:p>
          <a:p>
            <a:pPr indent="361950" algn="just"/>
            <a:r>
              <a:rPr lang="ru-RU" sz="2800" b="1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endParaRPr lang="ru-RU" sz="2800" b="0" dirty="0" smtClean="0">
              <a:solidFill>
                <a:srgbClr val="1D1D1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b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уровни общего образования в России;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роль знаний в формировании личности;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смысл получения образования.</a:t>
            </a:r>
            <a:endParaRPr lang="ru-RU" sz="2800" b="0" dirty="0">
              <a:solidFill>
                <a:srgbClr val="1D1D1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0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3384" t="28986" r="22090" b="33944"/>
          <a:stretch/>
        </p:blipFill>
        <p:spPr>
          <a:xfrm>
            <a:off x="0" y="867104"/>
            <a:ext cx="12167861" cy="465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8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141" t="36961" r="39418" b="30065"/>
          <a:stretch/>
        </p:blipFill>
        <p:spPr>
          <a:xfrm>
            <a:off x="236483" y="930166"/>
            <a:ext cx="9392851" cy="465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1380" t="29634" r="30936" b="12608"/>
          <a:stretch/>
        </p:blipFill>
        <p:spPr>
          <a:xfrm>
            <a:off x="2030458" y="110359"/>
            <a:ext cx="7830285" cy="674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9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058" y="584541"/>
            <a:ext cx="5846571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4401" y="1604718"/>
            <a:ext cx="5113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задание: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8014" y="2623884"/>
            <a:ext cx="116664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итать §9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 ответь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142</Words>
  <Application>Microsoft Office PowerPoint</Application>
  <PresentationFormat>Широкоэкранный</PresentationFormat>
  <Paragraphs>23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2020-12-14T16:46:08Z</dcterms:created>
  <dcterms:modified xsi:type="dcterms:W3CDTF">2020-12-15T14:31:42Z</dcterms:modified>
</cp:coreProperties>
</file>