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8" r:id="rId3"/>
    <p:sldId id="257" r:id="rId4"/>
    <p:sldId id="272" r:id="rId5"/>
    <p:sldId id="273" r:id="rId6"/>
    <p:sldId id="284" r:id="rId7"/>
    <p:sldId id="285" r:id="rId8"/>
    <p:sldId id="286" r:id="rId9"/>
    <p:sldId id="275" r:id="rId10"/>
    <p:sldId id="276" r:id="rId11"/>
    <p:sldId id="281" r:id="rId12"/>
    <p:sldId id="277" r:id="rId13"/>
    <p:sldId id="261" r:id="rId14"/>
    <p:sldId id="263" r:id="rId15"/>
    <p:sldId id="264" r:id="rId16"/>
    <p:sldId id="265" r:id="rId17"/>
    <p:sldId id="282" r:id="rId18"/>
    <p:sldId id="278" r:id="rId19"/>
    <p:sldId id="269" r:id="rId20"/>
    <p:sldId id="283" r:id="rId21"/>
    <p:sldId id="289" r:id="rId22"/>
    <p:sldId id="29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1" d="100"/>
          <a:sy n="61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0DC8CA-922F-43CB-B7D3-609186A3DC55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E2F5436-C8C3-4A60-BE10-0B757720105E}">
      <dgm:prSet phldrT="[Текст]"/>
      <dgm:spPr/>
      <dgm:t>
        <a:bodyPr/>
        <a:lstStyle/>
        <a:p>
          <a:endParaRPr lang="ru-RU" dirty="0"/>
        </a:p>
      </dgm:t>
    </dgm:pt>
    <dgm:pt modelId="{26C360E4-B424-443E-8406-160E798B8700}" type="parTrans" cxnId="{9E60C972-0320-4315-8AB4-6C4F038C93CD}">
      <dgm:prSet/>
      <dgm:spPr/>
      <dgm:t>
        <a:bodyPr/>
        <a:lstStyle/>
        <a:p>
          <a:endParaRPr lang="ru-RU"/>
        </a:p>
      </dgm:t>
    </dgm:pt>
    <dgm:pt modelId="{FFB00E68-5893-4DB3-9C8E-2FC94521DE33}" type="sibTrans" cxnId="{9E60C972-0320-4315-8AB4-6C4F038C93CD}">
      <dgm:prSet/>
      <dgm:spPr/>
      <dgm:t>
        <a:bodyPr/>
        <a:lstStyle/>
        <a:p>
          <a:endParaRPr lang="ru-RU"/>
        </a:p>
      </dgm:t>
    </dgm:pt>
    <dgm:pt modelId="{B69B84CB-014D-4AD6-ADA8-CDFBBCF0D22D}">
      <dgm:prSet phldrT="[Текст]"/>
      <dgm:spPr/>
      <dgm:t>
        <a:bodyPr/>
        <a:lstStyle/>
        <a:p>
          <a:r>
            <a:rPr lang="ru-RU" dirty="0" smtClean="0"/>
            <a:t>  </a:t>
          </a:r>
          <a:endParaRPr lang="ru-RU" dirty="0"/>
        </a:p>
      </dgm:t>
    </dgm:pt>
    <dgm:pt modelId="{0CA85060-7212-4422-A556-CE3EACF433A8}" type="parTrans" cxnId="{E66E17CB-629A-4CFC-9E2B-571253C9441D}">
      <dgm:prSet/>
      <dgm:spPr/>
      <dgm:t>
        <a:bodyPr/>
        <a:lstStyle/>
        <a:p>
          <a:endParaRPr lang="ru-RU"/>
        </a:p>
      </dgm:t>
    </dgm:pt>
    <dgm:pt modelId="{68C007A9-A52F-45B1-8F8F-2718A7DE1EA6}" type="sibTrans" cxnId="{E66E17CB-629A-4CFC-9E2B-571253C9441D}">
      <dgm:prSet/>
      <dgm:spPr/>
      <dgm:t>
        <a:bodyPr/>
        <a:lstStyle/>
        <a:p>
          <a:endParaRPr lang="ru-RU"/>
        </a:p>
      </dgm:t>
    </dgm:pt>
    <dgm:pt modelId="{E4B92951-ED7A-42D1-A09E-8B1673306AF9}">
      <dgm:prSet phldrT="[Текст]"/>
      <dgm:spPr/>
      <dgm:t>
        <a:bodyPr/>
        <a:lstStyle/>
        <a:p>
          <a:endParaRPr lang="ru-RU" b="1" dirty="0"/>
        </a:p>
      </dgm:t>
    </dgm:pt>
    <dgm:pt modelId="{FC262C6E-3F70-4DC6-8838-97A656491464}" type="parTrans" cxnId="{87491C2B-1BB9-466D-BF9F-CCACE2E0C4DF}">
      <dgm:prSet/>
      <dgm:spPr/>
      <dgm:t>
        <a:bodyPr/>
        <a:lstStyle/>
        <a:p>
          <a:endParaRPr lang="ru-RU"/>
        </a:p>
      </dgm:t>
    </dgm:pt>
    <dgm:pt modelId="{63BF30C0-8CAB-45BE-8E02-A901A073E4C5}" type="sibTrans" cxnId="{87491C2B-1BB9-466D-BF9F-CCACE2E0C4DF}">
      <dgm:prSet/>
      <dgm:spPr/>
      <dgm:t>
        <a:bodyPr/>
        <a:lstStyle/>
        <a:p>
          <a:endParaRPr lang="ru-RU"/>
        </a:p>
      </dgm:t>
    </dgm:pt>
    <dgm:pt modelId="{DC1EA257-94F6-44BA-B134-4474660FF022}">
      <dgm:prSet phldrT="[Текст]"/>
      <dgm:spPr/>
      <dgm:t>
        <a:bodyPr/>
        <a:lstStyle/>
        <a:p>
          <a:r>
            <a:rPr lang="ru-RU" dirty="0" smtClean="0"/>
            <a:t>  </a:t>
          </a:r>
          <a:endParaRPr lang="ru-RU" dirty="0"/>
        </a:p>
      </dgm:t>
    </dgm:pt>
    <dgm:pt modelId="{D4DC056F-7149-4D24-9D4C-000F2653E450}" type="parTrans" cxnId="{2B5DC2C1-3563-4826-B1F5-802384F3C47F}">
      <dgm:prSet/>
      <dgm:spPr/>
      <dgm:t>
        <a:bodyPr/>
        <a:lstStyle/>
        <a:p>
          <a:endParaRPr lang="ru-RU"/>
        </a:p>
      </dgm:t>
    </dgm:pt>
    <dgm:pt modelId="{5880FA6E-8A32-4B76-85D3-D803B1D60084}" type="sibTrans" cxnId="{2B5DC2C1-3563-4826-B1F5-802384F3C47F}">
      <dgm:prSet/>
      <dgm:spPr/>
      <dgm:t>
        <a:bodyPr/>
        <a:lstStyle/>
        <a:p>
          <a:endParaRPr lang="ru-RU"/>
        </a:p>
      </dgm:t>
    </dgm:pt>
    <dgm:pt modelId="{37D37CBE-2196-431E-A273-0E324042F0E8}">
      <dgm:prSet phldrT="[Текст]" custT="1"/>
      <dgm:spPr/>
      <dgm:t>
        <a:bodyPr/>
        <a:lstStyle/>
        <a:p>
          <a:pPr algn="ctr"/>
          <a:r>
            <a: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Характеризуется строгой иерархией</a:t>
          </a:r>
          <a:endParaRPr lang="ru-RU" sz="2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3243EB-1D21-4CC0-A160-0CDBBD9BDD1B}" type="parTrans" cxnId="{CF5AF583-FF37-4F1A-A8D5-CEE7968857CA}">
      <dgm:prSet/>
      <dgm:spPr/>
      <dgm:t>
        <a:bodyPr/>
        <a:lstStyle/>
        <a:p>
          <a:endParaRPr lang="ru-RU"/>
        </a:p>
      </dgm:t>
    </dgm:pt>
    <dgm:pt modelId="{7C2AD65C-9BE8-4966-8361-91B358992AC0}" type="sibTrans" cxnId="{CF5AF583-FF37-4F1A-A8D5-CEE7968857CA}">
      <dgm:prSet/>
      <dgm:spPr/>
      <dgm:t>
        <a:bodyPr/>
        <a:lstStyle/>
        <a:p>
          <a:endParaRPr lang="ru-RU"/>
        </a:p>
      </dgm:t>
    </dgm:pt>
    <dgm:pt modelId="{63F4B801-E6FB-40A9-9785-89F8D446213B}">
      <dgm:prSet custT="1"/>
      <dgm:spPr/>
      <dgm:t>
        <a:bodyPr/>
        <a:lstStyle/>
        <a:p>
          <a:pPr algn="ctr"/>
          <a:r>
            <a: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Исходит от государства</a:t>
          </a:r>
          <a:endParaRPr lang="ru-RU" sz="2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816275-2978-4557-9BEF-0D070FBEE48C}" type="parTrans" cxnId="{135795E6-230C-4EAB-A53A-92F16CE3236B}">
      <dgm:prSet/>
      <dgm:spPr/>
      <dgm:t>
        <a:bodyPr/>
        <a:lstStyle/>
        <a:p>
          <a:endParaRPr lang="ru-RU"/>
        </a:p>
      </dgm:t>
    </dgm:pt>
    <dgm:pt modelId="{E9FB0F50-CB96-4231-8DA3-9C67C681B517}" type="sibTrans" cxnId="{135795E6-230C-4EAB-A53A-92F16CE3236B}">
      <dgm:prSet/>
      <dgm:spPr/>
      <dgm:t>
        <a:bodyPr/>
        <a:lstStyle/>
        <a:p>
          <a:endParaRPr lang="ru-RU"/>
        </a:p>
      </dgm:t>
    </dgm:pt>
    <dgm:pt modelId="{7263A47E-F0A7-44C1-A36A-4A25F48B7459}">
      <dgm:prSet custT="1"/>
      <dgm:spPr/>
      <dgm:t>
        <a:bodyPr/>
        <a:lstStyle/>
        <a:p>
          <a:pPr algn="ctr"/>
          <a:r>
            <a: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Имеет общеобязательный характер</a:t>
          </a:r>
          <a:endParaRPr lang="ru-RU" sz="2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0A8499-38BB-47F0-8B03-B220DA74BCC4}" type="parTrans" cxnId="{4F801E30-66C3-4A63-AAE5-FD2C74BB7120}">
      <dgm:prSet/>
      <dgm:spPr/>
      <dgm:t>
        <a:bodyPr/>
        <a:lstStyle/>
        <a:p>
          <a:endParaRPr lang="ru-RU"/>
        </a:p>
      </dgm:t>
    </dgm:pt>
    <dgm:pt modelId="{BB6FB3FA-8772-45DE-A142-7BBC51D927F5}" type="sibTrans" cxnId="{4F801E30-66C3-4A63-AAE5-FD2C74BB7120}">
      <dgm:prSet/>
      <dgm:spPr/>
      <dgm:t>
        <a:bodyPr/>
        <a:lstStyle/>
        <a:p>
          <a:endParaRPr lang="ru-RU"/>
        </a:p>
      </dgm:t>
    </dgm:pt>
    <dgm:pt modelId="{904378DE-34AA-4F7F-BAF4-AE94A5C6222B}">
      <dgm:prSet custT="1"/>
      <dgm:spPr/>
      <dgm:t>
        <a:bodyPr/>
        <a:lstStyle/>
        <a:p>
          <a:pPr algn="ctr"/>
          <a:r>
            <a: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Охраняется государством</a:t>
          </a:r>
          <a:endParaRPr lang="ru-RU" sz="2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8CD48D-2A88-4D52-B205-565A0B83E27E}" type="parTrans" cxnId="{A97C950A-5C9C-42E7-A712-2132AE113344}">
      <dgm:prSet/>
      <dgm:spPr/>
      <dgm:t>
        <a:bodyPr/>
        <a:lstStyle/>
        <a:p>
          <a:endParaRPr lang="ru-RU"/>
        </a:p>
      </dgm:t>
    </dgm:pt>
    <dgm:pt modelId="{8E9EF118-82FD-4E44-B5BE-7EFB0E342106}" type="sibTrans" cxnId="{A97C950A-5C9C-42E7-A712-2132AE113344}">
      <dgm:prSet/>
      <dgm:spPr/>
      <dgm:t>
        <a:bodyPr/>
        <a:lstStyle/>
        <a:p>
          <a:endParaRPr lang="ru-RU"/>
        </a:p>
      </dgm:t>
    </dgm:pt>
    <dgm:pt modelId="{45A26F98-C1F9-4262-9D98-65FD83E3799B}">
      <dgm:prSet phldrT="[Текст]"/>
      <dgm:spPr/>
      <dgm:t>
        <a:bodyPr/>
        <a:lstStyle/>
        <a:p>
          <a:endParaRPr lang="ru-RU" dirty="0"/>
        </a:p>
      </dgm:t>
    </dgm:pt>
    <dgm:pt modelId="{5ABD5C5A-46AE-4F8D-9324-D295D7B3750E}" type="sibTrans" cxnId="{51A2F982-F72D-40C0-AA18-9C9CD01DE95A}">
      <dgm:prSet/>
      <dgm:spPr/>
      <dgm:t>
        <a:bodyPr/>
        <a:lstStyle/>
        <a:p>
          <a:endParaRPr lang="ru-RU"/>
        </a:p>
      </dgm:t>
    </dgm:pt>
    <dgm:pt modelId="{9A8401BE-809E-4660-ABA0-8415AB3E5F23}" type="parTrans" cxnId="{51A2F982-F72D-40C0-AA18-9C9CD01DE95A}">
      <dgm:prSet/>
      <dgm:spPr/>
      <dgm:t>
        <a:bodyPr/>
        <a:lstStyle/>
        <a:p>
          <a:endParaRPr lang="ru-RU"/>
        </a:p>
      </dgm:t>
    </dgm:pt>
    <dgm:pt modelId="{D91646E9-B02F-4E05-87B4-E3180F1AAC06}">
      <dgm:prSet phldrT="[Текст]"/>
      <dgm:spPr/>
      <dgm:t>
        <a:bodyPr/>
        <a:lstStyle/>
        <a:p>
          <a:r>
            <a:rPr lang="ru-RU" dirty="0" smtClean="0"/>
            <a:t>  </a:t>
          </a:r>
          <a:endParaRPr lang="ru-RU" dirty="0"/>
        </a:p>
      </dgm:t>
    </dgm:pt>
    <dgm:pt modelId="{37288D38-D55E-48E8-A8CA-9B0282A3CA87}" type="sibTrans" cxnId="{04B4617A-05C2-4531-AA88-338AD82BA37A}">
      <dgm:prSet/>
      <dgm:spPr/>
      <dgm:t>
        <a:bodyPr/>
        <a:lstStyle/>
        <a:p>
          <a:endParaRPr lang="ru-RU"/>
        </a:p>
      </dgm:t>
    </dgm:pt>
    <dgm:pt modelId="{E4DCD954-F841-4FEB-9819-31246ED3C92B}" type="parTrans" cxnId="{04B4617A-05C2-4531-AA88-338AD82BA37A}">
      <dgm:prSet/>
      <dgm:spPr/>
      <dgm:t>
        <a:bodyPr/>
        <a:lstStyle/>
        <a:p>
          <a:endParaRPr lang="ru-RU"/>
        </a:p>
      </dgm:t>
    </dgm:pt>
    <dgm:pt modelId="{3686487D-AF56-4AA8-8F79-5FEAF7168ACE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Строго формально определена</a:t>
          </a:r>
        </a:p>
        <a:p>
          <a:pPr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8BCB8B-16B8-499E-82CD-D90EC43DD510}" type="sibTrans" cxnId="{46E28FAF-BC12-43C7-8D99-A218DF6C25A0}">
      <dgm:prSet/>
      <dgm:spPr/>
      <dgm:t>
        <a:bodyPr/>
        <a:lstStyle/>
        <a:p>
          <a:endParaRPr lang="ru-RU"/>
        </a:p>
      </dgm:t>
    </dgm:pt>
    <dgm:pt modelId="{CDB15156-1D3E-475D-9BBE-AE99C0F8408E}" type="parTrans" cxnId="{46E28FAF-BC12-43C7-8D99-A218DF6C25A0}">
      <dgm:prSet/>
      <dgm:spPr/>
      <dgm:t>
        <a:bodyPr/>
        <a:lstStyle/>
        <a:p>
          <a:endParaRPr lang="ru-RU"/>
        </a:p>
      </dgm:t>
    </dgm:pt>
    <dgm:pt modelId="{E4E43EB4-31A7-4197-8C5C-F263869987A8}" type="pres">
      <dgm:prSet presAssocID="{440DC8CA-922F-43CB-B7D3-609186A3DC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6CF012F-56FC-4878-B274-46E065BBAC4D}" type="pres">
      <dgm:prSet presAssocID="{D91646E9-B02F-4E05-87B4-E3180F1AAC06}" presName="thickLine" presStyleLbl="alignNode1" presStyleIdx="0" presStyleCnt="5"/>
      <dgm:spPr/>
    </dgm:pt>
    <dgm:pt modelId="{7BAF0F4C-64D1-4C6E-A456-C6B7A6A426AF}" type="pres">
      <dgm:prSet presAssocID="{D91646E9-B02F-4E05-87B4-E3180F1AAC06}" presName="horz1" presStyleCnt="0"/>
      <dgm:spPr/>
    </dgm:pt>
    <dgm:pt modelId="{7E77D479-1E77-4E0B-A2A7-3F7B0762675F}" type="pres">
      <dgm:prSet presAssocID="{D91646E9-B02F-4E05-87B4-E3180F1AAC06}" presName="tx1" presStyleLbl="revTx" presStyleIdx="0" presStyleCnt="11"/>
      <dgm:spPr/>
      <dgm:t>
        <a:bodyPr/>
        <a:lstStyle/>
        <a:p>
          <a:endParaRPr lang="ru-RU"/>
        </a:p>
      </dgm:t>
    </dgm:pt>
    <dgm:pt modelId="{B9F23A0C-D493-4A4A-AF38-488139AA073F}" type="pres">
      <dgm:prSet presAssocID="{D91646E9-B02F-4E05-87B4-E3180F1AAC06}" presName="vert1" presStyleCnt="0"/>
      <dgm:spPr/>
    </dgm:pt>
    <dgm:pt modelId="{4E13FF5F-58ED-4459-B2A0-78B2BCAF7BDA}" type="pres">
      <dgm:prSet presAssocID="{63F4B801-E6FB-40A9-9785-89F8D446213B}" presName="vertSpace2a" presStyleCnt="0"/>
      <dgm:spPr/>
    </dgm:pt>
    <dgm:pt modelId="{BD85A3CD-E3B7-4565-A033-A55CC4441168}" type="pres">
      <dgm:prSet presAssocID="{63F4B801-E6FB-40A9-9785-89F8D446213B}" presName="horz2" presStyleCnt="0"/>
      <dgm:spPr/>
    </dgm:pt>
    <dgm:pt modelId="{4D8C5C0C-A294-48B1-ACC4-81CCF3000BF5}" type="pres">
      <dgm:prSet presAssocID="{63F4B801-E6FB-40A9-9785-89F8D446213B}" presName="horzSpace2" presStyleCnt="0"/>
      <dgm:spPr/>
    </dgm:pt>
    <dgm:pt modelId="{731DE661-FC97-4F47-9D2A-8B0DC9D164A3}" type="pres">
      <dgm:prSet presAssocID="{63F4B801-E6FB-40A9-9785-89F8D446213B}" presName="tx2" presStyleLbl="revTx" presStyleIdx="1" presStyleCnt="11" custScaleX="127389"/>
      <dgm:spPr/>
      <dgm:t>
        <a:bodyPr/>
        <a:lstStyle/>
        <a:p>
          <a:endParaRPr lang="ru-RU"/>
        </a:p>
      </dgm:t>
    </dgm:pt>
    <dgm:pt modelId="{959CFBB1-5BFF-46F1-8452-2193C3F5FBE1}" type="pres">
      <dgm:prSet presAssocID="{63F4B801-E6FB-40A9-9785-89F8D446213B}" presName="vert2" presStyleCnt="0"/>
      <dgm:spPr/>
    </dgm:pt>
    <dgm:pt modelId="{DFBE9933-027F-4B21-AF96-9459672DB8EE}" type="pres">
      <dgm:prSet presAssocID="{63F4B801-E6FB-40A9-9785-89F8D446213B}" presName="thinLine2b" presStyleLbl="callout" presStyleIdx="0" presStyleCnt="6"/>
      <dgm:spPr/>
    </dgm:pt>
    <dgm:pt modelId="{12F52AD9-8D3E-4425-8231-47B1E972E889}" type="pres">
      <dgm:prSet presAssocID="{63F4B801-E6FB-40A9-9785-89F8D446213B}" presName="vertSpace2b" presStyleCnt="0"/>
      <dgm:spPr/>
    </dgm:pt>
    <dgm:pt modelId="{05C4C72A-A656-4EE3-A70E-EC5B27B11B0F}" type="pres">
      <dgm:prSet presAssocID="{45A26F98-C1F9-4262-9D98-65FD83E3799B}" presName="thickLine" presStyleLbl="alignNode1" presStyleIdx="1" presStyleCnt="5"/>
      <dgm:spPr/>
    </dgm:pt>
    <dgm:pt modelId="{D79753A6-B780-455D-A58B-9573D59EBEA9}" type="pres">
      <dgm:prSet presAssocID="{45A26F98-C1F9-4262-9D98-65FD83E3799B}" presName="horz1" presStyleCnt="0"/>
      <dgm:spPr/>
    </dgm:pt>
    <dgm:pt modelId="{069E61A8-A78F-4DDB-A6A2-CBA8FA79DAE3}" type="pres">
      <dgm:prSet presAssocID="{45A26F98-C1F9-4262-9D98-65FD83E3799B}" presName="tx1" presStyleLbl="revTx" presStyleIdx="2" presStyleCnt="11" custScaleX="61860" custLinFactNeighborX="-2875" custLinFactNeighborY="2951"/>
      <dgm:spPr/>
      <dgm:t>
        <a:bodyPr/>
        <a:lstStyle/>
        <a:p>
          <a:endParaRPr lang="ru-RU"/>
        </a:p>
      </dgm:t>
    </dgm:pt>
    <dgm:pt modelId="{ED9324FC-DEC0-4104-8BCE-5A1C843025AE}" type="pres">
      <dgm:prSet presAssocID="{45A26F98-C1F9-4262-9D98-65FD83E3799B}" presName="vert1" presStyleCnt="0"/>
      <dgm:spPr/>
    </dgm:pt>
    <dgm:pt modelId="{A1DA694C-281D-4F11-B5E2-9827700FAAED}" type="pres">
      <dgm:prSet presAssocID="{7263A47E-F0A7-44C1-A36A-4A25F48B7459}" presName="vertSpace2a" presStyleCnt="0"/>
      <dgm:spPr/>
    </dgm:pt>
    <dgm:pt modelId="{8526366B-050C-4441-8B44-964C7FEFE72A}" type="pres">
      <dgm:prSet presAssocID="{7263A47E-F0A7-44C1-A36A-4A25F48B7459}" presName="horz2" presStyleCnt="0"/>
      <dgm:spPr/>
    </dgm:pt>
    <dgm:pt modelId="{44C7C0A1-69C3-4F8F-8E67-154E585C1418}" type="pres">
      <dgm:prSet presAssocID="{7263A47E-F0A7-44C1-A36A-4A25F48B7459}" presName="horzSpace2" presStyleCnt="0"/>
      <dgm:spPr/>
    </dgm:pt>
    <dgm:pt modelId="{9F3A79D1-C440-4F48-BFAD-3A4F27201DE1}" type="pres">
      <dgm:prSet presAssocID="{7263A47E-F0A7-44C1-A36A-4A25F48B7459}" presName="tx2" presStyleLbl="revTx" presStyleIdx="3" presStyleCnt="11" custScaleX="112389" custScaleY="171648" custLinFactNeighborX="867" custLinFactNeighborY="7113"/>
      <dgm:spPr/>
      <dgm:t>
        <a:bodyPr/>
        <a:lstStyle/>
        <a:p>
          <a:endParaRPr lang="ru-RU"/>
        </a:p>
      </dgm:t>
    </dgm:pt>
    <dgm:pt modelId="{18C9A49F-7579-4C71-BE46-40F5BC1A8E2E}" type="pres">
      <dgm:prSet presAssocID="{7263A47E-F0A7-44C1-A36A-4A25F48B7459}" presName="vert2" presStyleCnt="0"/>
      <dgm:spPr/>
    </dgm:pt>
    <dgm:pt modelId="{2BDC70E3-8C9D-4387-AFE7-54AFE5C3EAEB}" type="pres">
      <dgm:prSet presAssocID="{7263A47E-F0A7-44C1-A36A-4A25F48B7459}" presName="thinLine2b" presStyleLbl="callout" presStyleIdx="1" presStyleCnt="6"/>
      <dgm:spPr/>
    </dgm:pt>
    <dgm:pt modelId="{FE9B9017-28C5-4DD5-B75C-EFD1AF9A43C5}" type="pres">
      <dgm:prSet presAssocID="{7263A47E-F0A7-44C1-A36A-4A25F48B7459}" presName="vertSpace2b" presStyleCnt="0"/>
      <dgm:spPr/>
    </dgm:pt>
    <dgm:pt modelId="{16091D2A-4383-4EBB-BBF4-350642E2DA61}" type="pres">
      <dgm:prSet presAssocID="{6E2F5436-C8C3-4A60-BE10-0B757720105E}" presName="thickLine" presStyleLbl="alignNode1" presStyleIdx="2" presStyleCnt="5"/>
      <dgm:spPr/>
    </dgm:pt>
    <dgm:pt modelId="{F7DB91B5-0A2D-48DF-9591-4B6D007E1902}" type="pres">
      <dgm:prSet presAssocID="{6E2F5436-C8C3-4A60-BE10-0B757720105E}" presName="horz1" presStyleCnt="0"/>
      <dgm:spPr/>
    </dgm:pt>
    <dgm:pt modelId="{1169EB02-D55A-4851-B720-BD8BFF0583EC}" type="pres">
      <dgm:prSet presAssocID="{6E2F5436-C8C3-4A60-BE10-0B757720105E}" presName="tx1" presStyleLbl="revTx" presStyleIdx="4" presStyleCnt="11"/>
      <dgm:spPr/>
      <dgm:t>
        <a:bodyPr/>
        <a:lstStyle/>
        <a:p>
          <a:endParaRPr lang="ru-RU"/>
        </a:p>
      </dgm:t>
    </dgm:pt>
    <dgm:pt modelId="{7A04DAF5-6662-4640-A89A-8EC3BBFE7ACD}" type="pres">
      <dgm:prSet presAssocID="{6E2F5436-C8C3-4A60-BE10-0B757720105E}" presName="vert1" presStyleCnt="0"/>
      <dgm:spPr/>
    </dgm:pt>
    <dgm:pt modelId="{BAC7D9C3-D84F-4FFA-8021-1CF432CA1771}" type="pres">
      <dgm:prSet presAssocID="{904378DE-34AA-4F7F-BAF4-AE94A5C6222B}" presName="vertSpace2a" presStyleCnt="0"/>
      <dgm:spPr/>
    </dgm:pt>
    <dgm:pt modelId="{5338FF9A-519E-4AFD-BE1A-3BECC4AB048D}" type="pres">
      <dgm:prSet presAssocID="{904378DE-34AA-4F7F-BAF4-AE94A5C6222B}" presName="horz2" presStyleCnt="0"/>
      <dgm:spPr/>
    </dgm:pt>
    <dgm:pt modelId="{F0593164-8E9F-4D0C-85E2-0FB729A055DC}" type="pres">
      <dgm:prSet presAssocID="{904378DE-34AA-4F7F-BAF4-AE94A5C6222B}" presName="horzSpace2" presStyleCnt="0"/>
      <dgm:spPr/>
    </dgm:pt>
    <dgm:pt modelId="{A1DD71AF-D98B-433C-8CD8-64A5C0A5DA2C}" type="pres">
      <dgm:prSet presAssocID="{904378DE-34AA-4F7F-BAF4-AE94A5C6222B}" presName="tx2" presStyleLbl="revTx" presStyleIdx="5" presStyleCnt="11" custScaleX="127389"/>
      <dgm:spPr/>
      <dgm:t>
        <a:bodyPr/>
        <a:lstStyle/>
        <a:p>
          <a:endParaRPr lang="ru-RU"/>
        </a:p>
      </dgm:t>
    </dgm:pt>
    <dgm:pt modelId="{B4A40273-0A08-4728-B8D3-E95C284E1EB0}" type="pres">
      <dgm:prSet presAssocID="{904378DE-34AA-4F7F-BAF4-AE94A5C6222B}" presName="vert2" presStyleCnt="0"/>
      <dgm:spPr/>
    </dgm:pt>
    <dgm:pt modelId="{54129CC6-6C3B-4E20-9194-B846D46C9BE8}" type="pres">
      <dgm:prSet presAssocID="{904378DE-34AA-4F7F-BAF4-AE94A5C6222B}" presName="thinLine2b" presStyleLbl="callout" presStyleIdx="2" presStyleCnt="6"/>
      <dgm:spPr/>
    </dgm:pt>
    <dgm:pt modelId="{1609D7E4-398F-4B61-AF96-ED65F226B4BC}" type="pres">
      <dgm:prSet presAssocID="{904378DE-34AA-4F7F-BAF4-AE94A5C6222B}" presName="vertSpace2b" presStyleCnt="0"/>
      <dgm:spPr/>
    </dgm:pt>
    <dgm:pt modelId="{78E1D171-813A-4AF2-AF29-82A23B68215C}" type="pres">
      <dgm:prSet presAssocID="{B69B84CB-014D-4AD6-ADA8-CDFBBCF0D22D}" presName="thickLine" presStyleLbl="alignNode1" presStyleIdx="3" presStyleCnt="5"/>
      <dgm:spPr/>
    </dgm:pt>
    <dgm:pt modelId="{97AC8021-B45A-4B54-AE84-1C196D88E37F}" type="pres">
      <dgm:prSet presAssocID="{B69B84CB-014D-4AD6-ADA8-CDFBBCF0D22D}" presName="horz1" presStyleCnt="0"/>
      <dgm:spPr/>
    </dgm:pt>
    <dgm:pt modelId="{0D59AD73-73BE-41CA-84A1-05313C0AF36C}" type="pres">
      <dgm:prSet presAssocID="{B69B84CB-014D-4AD6-ADA8-CDFBBCF0D22D}" presName="tx1" presStyleLbl="revTx" presStyleIdx="6" presStyleCnt="11"/>
      <dgm:spPr/>
      <dgm:t>
        <a:bodyPr/>
        <a:lstStyle/>
        <a:p>
          <a:endParaRPr lang="ru-RU"/>
        </a:p>
      </dgm:t>
    </dgm:pt>
    <dgm:pt modelId="{C48FF134-8717-4378-A3AA-2FCC85328DDF}" type="pres">
      <dgm:prSet presAssocID="{B69B84CB-014D-4AD6-ADA8-CDFBBCF0D22D}" presName="vert1" presStyleCnt="0"/>
      <dgm:spPr/>
    </dgm:pt>
    <dgm:pt modelId="{AE420202-79F1-4EE9-A2FB-689765866B61}" type="pres">
      <dgm:prSet presAssocID="{3686487D-AF56-4AA8-8F79-5FEAF7168ACE}" presName="vertSpace2a" presStyleCnt="0"/>
      <dgm:spPr/>
    </dgm:pt>
    <dgm:pt modelId="{D606C1B9-7C13-4301-964E-182B52B13DFA}" type="pres">
      <dgm:prSet presAssocID="{3686487D-AF56-4AA8-8F79-5FEAF7168ACE}" presName="horz2" presStyleCnt="0"/>
      <dgm:spPr/>
    </dgm:pt>
    <dgm:pt modelId="{4FA12234-9BD5-490A-B7C6-C83F3080A187}" type="pres">
      <dgm:prSet presAssocID="{3686487D-AF56-4AA8-8F79-5FEAF7168ACE}" presName="horzSpace2" presStyleCnt="0"/>
      <dgm:spPr/>
    </dgm:pt>
    <dgm:pt modelId="{019D5EC0-B33A-4EEB-953B-D3FEE63BE3F8}" type="pres">
      <dgm:prSet presAssocID="{3686487D-AF56-4AA8-8F79-5FEAF7168ACE}" presName="tx2" presStyleLbl="revTx" presStyleIdx="7" presStyleCnt="11" custScaleX="210058" custScaleY="545798"/>
      <dgm:spPr/>
      <dgm:t>
        <a:bodyPr/>
        <a:lstStyle/>
        <a:p>
          <a:endParaRPr lang="ru-RU"/>
        </a:p>
      </dgm:t>
    </dgm:pt>
    <dgm:pt modelId="{9878A4F8-4901-430D-B6F1-5A5B42A7A68E}" type="pres">
      <dgm:prSet presAssocID="{3686487D-AF56-4AA8-8F79-5FEAF7168ACE}" presName="vert2" presStyleCnt="0"/>
      <dgm:spPr/>
    </dgm:pt>
    <dgm:pt modelId="{13CEA4C4-1ED6-4ADA-8288-D903A17A4841}" type="pres">
      <dgm:prSet presAssocID="{3686487D-AF56-4AA8-8F79-5FEAF7168ACE}" presName="thinLine2b" presStyleLbl="callout" presStyleIdx="3" presStyleCnt="6" custFlipVert="1" custSzY="45720" custScaleX="116446" custLinFactY="472101" custLinFactNeighborX="68007" custLinFactNeighborY="500000"/>
      <dgm:spPr/>
    </dgm:pt>
    <dgm:pt modelId="{67FF1E68-EFF4-499E-A3E1-3F01DD6549DB}" type="pres">
      <dgm:prSet presAssocID="{3686487D-AF56-4AA8-8F79-5FEAF7168ACE}" presName="vertSpace2b" presStyleCnt="0"/>
      <dgm:spPr/>
    </dgm:pt>
    <dgm:pt modelId="{CB1853D6-0C59-42A9-A554-7A5BC8E73F6E}" type="pres">
      <dgm:prSet presAssocID="{E4B92951-ED7A-42D1-A09E-8B1673306AF9}" presName="horz2" presStyleCnt="0"/>
      <dgm:spPr/>
    </dgm:pt>
    <dgm:pt modelId="{57C47D1C-E92F-44F5-9AA0-A3E98754763C}" type="pres">
      <dgm:prSet presAssocID="{E4B92951-ED7A-42D1-A09E-8B1673306AF9}" presName="horzSpace2" presStyleCnt="0"/>
      <dgm:spPr/>
    </dgm:pt>
    <dgm:pt modelId="{62C6C47C-1D0B-4023-99DC-FE5D7497CBA9}" type="pres">
      <dgm:prSet presAssocID="{E4B92951-ED7A-42D1-A09E-8B1673306AF9}" presName="tx2" presStyleLbl="revTx" presStyleIdx="8" presStyleCnt="11"/>
      <dgm:spPr/>
      <dgm:t>
        <a:bodyPr/>
        <a:lstStyle/>
        <a:p>
          <a:endParaRPr lang="ru-RU"/>
        </a:p>
      </dgm:t>
    </dgm:pt>
    <dgm:pt modelId="{518BB65A-EA4E-4619-B876-5B07AFD05E85}" type="pres">
      <dgm:prSet presAssocID="{E4B92951-ED7A-42D1-A09E-8B1673306AF9}" presName="vert2" presStyleCnt="0"/>
      <dgm:spPr/>
    </dgm:pt>
    <dgm:pt modelId="{2BDE8901-4033-481B-9842-55BC9377AAC2}" type="pres">
      <dgm:prSet presAssocID="{E4B92951-ED7A-42D1-A09E-8B1673306AF9}" presName="thinLine2b" presStyleLbl="callout" presStyleIdx="4" presStyleCnt="6"/>
      <dgm:spPr/>
    </dgm:pt>
    <dgm:pt modelId="{BE9F54BB-3C99-4D54-A793-5FD8A3A4532E}" type="pres">
      <dgm:prSet presAssocID="{E4B92951-ED7A-42D1-A09E-8B1673306AF9}" presName="vertSpace2b" presStyleCnt="0"/>
      <dgm:spPr/>
    </dgm:pt>
    <dgm:pt modelId="{2B47513B-31D1-466B-BC0D-2F400BE46A87}" type="pres">
      <dgm:prSet presAssocID="{DC1EA257-94F6-44BA-B134-4474660FF022}" presName="thickLine" presStyleLbl="alignNode1" presStyleIdx="4" presStyleCnt="5"/>
      <dgm:spPr/>
    </dgm:pt>
    <dgm:pt modelId="{ED5571C1-6A67-4D79-8E41-4434E355D2F6}" type="pres">
      <dgm:prSet presAssocID="{DC1EA257-94F6-44BA-B134-4474660FF022}" presName="horz1" presStyleCnt="0"/>
      <dgm:spPr/>
    </dgm:pt>
    <dgm:pt modelId="{8D62E209-A1F8-4DC9-A131-EB8477542E4A}" type="pres">
      <dgm:prSet presAssocID="{DC1EA257-94F6-44BA-B134-4474660FF022}" presName="tx1" presStyleLbl="revTx" presStyleIdx="9" presStyleCnt="11"/>
      <dgm:spPr/>
      <dgm:t>
        <a:bodyPr/>
        <a:lstStyle/>
        <a:p>
          <a:endParaRPr lang="ru-RU"/>
        </a:p>
      </dgm:t>
    </dgm:pt>
    <dgm:pt modelId="{5947942E-EBC3-4693-B55D-144BCAA63DC6}" type="pres">
      <dgm:prSet presAssocID="{DC1EA257-94F6-44BA-B134-4474660FF022}" presName="vert1" presStyleCnt="0"/>
      <dgm:spPr/>
    </dgm:pt>
    <dgm:pt modelId="{93354EAF-A46B-471D-9B6B-ED96FBB3ED2D}" type="pres">
      <dgm:prSet presAssocID="{37D37CBE-2196-431E-A273-0E324042F0E8}" presName="vertSpace2a" presStyleCnt="0"/>
      <dgm:spPr/>
    </dgm:pt>
    <dgm:pt modelId="{95488178-849D-4F94-BAD7-4D3AF3E7DCFA}" type="pres">
      <dgm:prSet presAssocID="{37D37CBE-2196-431E-A273-0E324042F0E8}" presName="horz2" presStyleCnt="0"/>
      <dgm:spPr/>
    </dgm:pt>
    <dgm:pt modelId="{617C5AB4-A38B-483F-B221-99706E920212}" type="pres">
      <dgm:prSet presAssocID="{37D37CBE-2196-431E-A273-0E324042F0E8}" presName="horzSpace2" presStyleCnt="0"/>
      <dgm:spPr/>
    </dgm:pt>
    <dgm:pt modelId="{D7B51096-1160-4177-8310-91C0889FC748}" type="pres">
      <dgm:prSet presAssocID="{37D37CBE-2196-431E-A273-0E324042F0E8}" presName="tx2" presStyleLbl="revTx" presStyleIdx="10" presStyleCnt="11" custScaleX="124340" custScaleY="142558"/>
      <dgm:spPr/>
      <dgm:t>
        <a:bodyPr/>
        <a:lstStyle/>
        <a:p>
          <a:endParaRPr lang="ru-RU"/>
        </a:p>
      </dgm:t>
    </dgm:pt>
    <dgm:pt modelId="{9A91FCC4-BDB3-4BC7-937D-1AAEA31D12C6}" type="pres">
      <dgm:prSet presAssocID="{37D37CBE-2196-431E-A273-0E324042F0E8}" presName="vert2" presStyleCnt="0"/>
      <dgm:spPr/>
    </dgm:pt>
    <dgm:pt modelId="{A67CC46D-9A5E-4189-AC3F-493D8C61DE61}" type="pres">
      <dgm:prSet presAssocID="{37D37CBE-2196-431E-A273-0E324042F0E8}" presName="thinLine2b" presStyleLbl="callout" presStyleIdx="5" presStyleCnt="6"/>
      <dgm:spPr/>
    </dgm:pt>
    <dgm:pt modelId="{9CDCEDD3-EB3B-4209-981F-C75EA724F03A}" type="pres">
      <dgm:prSet presAssocID="{37D37CBE-2196-431E-A273-0E324042F0E8}" presName="vertSpace2b" presStyleCnt="0"/>
      <dgm:spPr/>
    </dgm:pt>
  </dgm:ptLst>
  <dgm:cxnLst>
    <dgm:cxn modelId="{FF799E92-9C44-4936-B60B-E5CC1B17BFEE}" type="presOf" srcId="{37D37CBE-2196-431E-A273-0E324042F0E8}" destId="{D7B51096-1160-4177-8310-91C0889FC748}" srcOrd="0" destOrd="0" presId="urn:microsoft.com/office/officeart/2008/layout/LinedList"/>
    <dgm:cxn modelId="{494E7D79-DF37-406C-9DDF-5C407F723956}" type="presOf" srcId="{D91646E9-B02F-4E05-87B4-E3180F1AAC06}" destId="{7E77D479-1E77-4E0B-A2A7-3F7B0762675F}" srcOrd="0" destOrd="0" presId="urn:microsoft.com/office/officeart/2008/layout/LinedList"/>
    <dgm:cxn modelId="{B7DF1304-2B89-484E-9E3A-2D5322B68F9F}" type="presOf" srcId="{440DC8CA-922F-43CB-B7D3-609186A3DC55}" destId="{E4E43EB4-31A7-4197-8C5C-F263869987A8}" srcOrd="0" destOrd="0" presId="urn:microsoft.com/office/officeart/2008/layout/LinedList"/>
    <dgm:cxn modelId="{852391AA-8C96-4C9E-B83E-256CC9B8B5EA}" type="presOf" srcId="{63F4B801-E6FB-40A9-9785-89F8D446213B}" destId="{731DE661-FC97-4F47-9D2A-8B0DC9D164A3}" srcOrd="0" destOrd="0" presId="urn:microsoft.com/office/officeart/2008/layout/LinedList"/>
    <dgm:cxn modelId="{CF5AF583-FF37-4F1A-A8D5-CEE7968857CA}" srcId="{DC1EA257-94F6-44BA-B134-4474660FF022}" destId="{37D37CBE-2196-431E-A273-0E324042F0E8}" srcOrd="0" destOrd="0" parTransId="{353243EB-1D21-4CC0-A160-0CDBBD9BDD1B}" sibTransId="{7C2AD65C-9BE8-4966-8361-91B358992AC0}"/>
    <dgm:cxn modelId="{04B4617A-05C2-4531-AA88-338AD82BA37A}" srcId="{440DC8CA-922F-43CB-B7D3-609186A3DC55}" destId="{D91646E9-B02F-4E05-87B4-E3180F1AAC06}" srcOrd="0" destOrd="0" parTransId="{E4DCD954-F841-4FEB-9819-31246ED3C92B}" sibTransId="{37288D38-D55E-48E8-A8CA-9B0282A3CA87}"/>
    <dgm:cxn modelId="{A97C950A-5C9C-42E7-A712-2132AE113344}" srcId="{6E2F5436-C8C3-4A60-BE10-0B757720105E}" destId="{904378DE-34AA-4F7F-BAF4-AE94A5C6222B}" srcOrd="0" destOrd="0" parTransId="{628CD48D-2A88-4D52-B205-565A0B83E27E}" sibTransId="{8E9EF118-82FD-4E44-B5BE-7EFB0E342106}"/>
    <dgm:cxn modelId="{46E28FAF-BC12-43C7-8D99-A218DF6C25A0}" srcId="{B69B84CB-014D-4AD6-ADA8-CDFBBCF0D22D}" destId="{3686487D-AF56-4AA8-8F79-5FEAF7168ACE}" srcOrd="0" destOrd="0" parTransId="{CDB15156-1D3E-475D-9BBE-AE99C0F8408E}" sibTransId="{C08BCB8B-16B8-499E-82CD-D90EC43DD510}"/>
    <dgm:cxn modelId="{87491C2B-1BB9-466D-BF9F-CCACE2E0C4DF}" srcId="{B69B84CB-014D-4AD6-ADA8-CDFBBCF0D22D}" destId="{E4B92951-ED7A-42D1-A09E-8B1673306AF9}" srcOrd="1" destOrd="0" parTransId="{FC262C6E-3F70-4DC6-8838-97A656491464}" sibTransId="{63BF30C0-8CAB-45BE-8E02-A901A073E4C5}"/>
    <dgm:cxn modelId="{1A4CA3C9-509A-491F-9A74-4057C3AE581B}" type="presOf" srcId="{E4B92951-ED7A-42D1-A09E-8B1673306AF9}" destId="{62C6C47C-1D0B-4023-99DC-FE5D7497CBA9}" srcOrd="0" destOrd="0" presId="urn:microsoft.com/office/officeart/2008/layout/LinedList"/>
    <dgm:cxn modelId="{8CFABECD-A8B0-4FA8-A263-8C4EA7607595}" type="presOf" srcId="{3686487D-AF56-4AA8-8F79-5FEAF7168ACE}" destId="{019D5EC0-B33A-4EEB-953B-D3FEE63BE3F8}" srcOrd="0" destOrd="0" presId="urn:microsoft.com/office/officeart/2008/layout/LinedList"/>
    <dgm:cxn modelId="{9E60C972-0320-4315-8AB4-6C4F038C93CD}" srcId="{440DC8CA-922F-43CB-B7D3-609186A3DC55}" destId="{6E2F5436-C8C3-4A60-BE10-0B757720105E}" srcOrd="2" destOrd="0" parTransId="{26C360E4-B424-443E-8406-160E798B8700}" sibTransId="{FFB00E68-5893-4DB3-9C8E-2FC94521DE33}"/>
    <dgm:cxn modelId="{BA8B9B51-026C-41CA-A5F9-7050A83D8296}" type="presOf" srcId="{6E2F5436-C8C3-4A60-BE10-0B757720105E}" destId="{1169EB02-D55A-4851-B720-BD8BFF0583EC}" srcOrd="0" destOrd="0" presId="urn:microsoft.com/office/officeart/2008/layout/LinedList"/>
    <dgm:cxn modelId="{A9D7FAA4-D703-44D9-9890-4497D284072B}" type="presOf" srcId="{45A26F98-C1F9-4262-9D98-65FD83E3799B}" destId="{069E61A8-A78F-4DDB-A6A2-CBA8FA79DAE3}" srcOrd="0" destOrd="0" presId="urn:microsoft.com/office/officeart/2008/layout/LinedList"/>
    <dgm:cxn modelId="{135795E6-230C-4EAB-A53A-92F16CE3236B}" srcId="{D91646E9-B02F-4E05-87B4-E3180F1AAC06}" destId="{63F4B801-E6FB-40A9-9785-89F8D446213B}" srcOrd="0" destOrd="0" parTransId="{22816275-2978-4557-9BEF-0D070FBEE48C}" sibTransId="{E9FB0F50-CB96-4231-8DA3-9C67C681B517}"/>
    <dgm:cxn modelId="{2B5DC2C1-3563-4826-B1F5-802384F3C47F}" srcId="{440DC8CA-922F-43CB-B7D3-609186A3DC55}" destId="{DC1EA257-94F6-44BA-B134-4474660FF022}" srcOrd="4" destOrd="0" parTransId="{D4DC056F-7149-4D24-9D4C-000F2653E450}" sibTransId="{5880FA6E-8A32-4B76-85D3-D803B1D60084}"/>
    <dgm:cxn modelId="{C87529B0-ED4B-4E73-B0C6-1C879FBF3446}" type="presOf" srcId="{904378DE-34AA-4F7F-BAF4-AE94A5C6222B}" destId="{A1DD71AF-D98B-433C-8CD8-64A5C0A5DA2C}" srcOrd="0" destOrd="0" presId="urn:microsoft.com/office/officeart/2008/layout/LinedList"/>
    <dgm:cxn modelId="{B2EEA72F-3BF0-42B9-843C-CC35FB95FEF0}" type="presOf" srcId="{7263A47E-F0A7-44C1-A36A-4A25F48B7459}" destId="{9F3A79D1-C440-4F48-BFAD-3A4F27201DE1}" srcOrd="0" destOrd="0" presId="urn:microsoft.com/office/officeart/2008/layout/LinedList"/>
    <dgm:cxn modelId="{4F801E30-66C3-4A63-AAE5-FD2C74BB7120}" srcId="{45A26F98-C1F9-4262-9D98-65FD83E3799B}" destId="{7263A47E-F0A7-44C1-A36A-4A25F48B7459}" srcOrd="0" destOrd="0" parTransId="{FB0A8499-38BB-47F0-8B03-B220DA74BCC4}" sibTransId="{BB6FB3FA-8772-45DE-A142-7BBC51D927F5}"/>
    <dgm:cxn modelId="{558BE38F-56EA-4B7C-9182-86966CFA1216}" type="presOf" srcId="{B69B84CB-014D-4AD6-ADA8-CDFBBCF0D22D}" destId="{0D59AD73-73BE-41CA-84A1-05313C0AF36C}" srcOrd="0" destOrd="0" presId="urn:microsoft.com/office/officeart/2008/layout/LinedList"/>
    <dgm:cxn modelId="{E66E17CB-629A-4CFC-9E2B-571253C9441D}" srcId="{440DC8CA-922F-43CB-B7D3-609186A3DC55}" destId="{B69B84CB-014D-4AD6-ADA8-CDFBBCF0D22D}" srcOrd="3" destOrd="0" parTransId="{0CA85060-7212-4422-A556-CE3EACF433A8}" sibTransId="{68C007A9-A52F-45B1-8F8F-2718A7DE1EA6}"/>
    <dgm:cxn modelId="{F7B62747-3817-4C4B-8543-D5451A6FD8E4}" type="presOf" srcId="{DC1EA257-94F6-44BA-B134-4474660FF022}" destId="{8D62E209-A1F8-4DC9-A131-EB8477542E4A}" srcOrd="0" destOrd="0" presId="urn:microsoft.com/office/officeart/2008/layout/LinedList"/>
    <dgm:cxn modelId="{51A2F982-F72D-40C0-AA18-9C9CD01DE95A}" srcId="{440DC8CA-922F-43CB-B7D3-609186A3DC55}" destId="{45A26F98-C1F9-4262-9D98-65FD83E3799B}" srcOrd="1" destOrd="0" parTransId="{9A8401BE-809E-4660-ABA0-8415AB3E5F23}" sibTransId="{5ABD5C5A-46AE-4F8D-9324-D295D7B3750E}"/>
    <dgm:cxn modelId="{6AAAE3A4-30C3-4381-AD94-9C2180FBA167}" type="presParOf" srcId="{E4E43EB4-31A7-4197-8C5C-F263869987A8}" destId="{66CF012F-56FC-4878-B274-46E065BBAC4D}" srcOrd="0" destOrd="0" presId="urn:microsoft.com/office/officeart/2008/layout/LinedList"/>
    <dgm:cxn modelId="{14C75139-C932-4B8C-8911-1520D9FB80A4}" type="presParOf" srcId="{E4E43EB4-31A7-4197-8C5C-F263869987A8}" destId="{7BAF0F4C-64D1-4C6E-A456-C6B7A6A426AF}" srcOrd="1" destOrd="0" presId="urn:microsoft.com/office/officeart/2008/layout/LinedList"/>
    <dgm:cxn modelId="{154F1DF1-96EA-40E0-AF99-1D0A0BD006A8}" type="presParOf" srcId="{7BAF0F4C-64D1-4C6E-A456-C6B7A6A426AF}" destId="{7E77D479-1E77-4E0B-A2A7-3F7B0762675F}" srcOrd="0" destOrd="0" presId="urn:microsoft.com/office/officeart/2008/layout/LinedList"/>
    <dgm:cxn modelId="{D5FB63E8-C033-40E0-9FD9-8AEA4C97FECF}" type="presParOf" srcId="{7BAF0F4C-64D1-4C6E-A456-C6B7A6A426AF}" destId="{B9F23A0C-D493-4A4A-AF38-488139AA073F}" srcOrd="1" destOrd="0" presId="urn:microsoft.com/office/officeart/2008/layout/LinedList"/>
    <dgm:cxn modelId="{303EADF3-C2CA-4320-A8ED-AD5D3146EFEA}" type="presParOf" srcId="{B9F23A0C-D493-4A4A-AF38-488139AA073F}" destId="{4E13FF5F-58ED-4459-B2A0-78B2BCAF7BDA}" srcOrd="0" destOrd="0" presId="urn:microsoft.com/office/officeart/2008/layout/LinedList"/>
    <dgm:cxn modelId="{4EBC684D-BB12-46AC-9F1F-D69681E88057}" type="presParOf" srcId="{B9F23A0C-D493-4A4A-AF38-488139AA073F}" destId="{BD85A3CD-E3B7-4565-A033-A55CC4441168}" srcOrd="1" destOrd="0" presId="urn:microsoft.com/office/officeart/2008/layout/LinedList"/>
    <dgm:cxn modelId="{CC79E2A8-5EE4-4250-B9F5-0CB1DAB8D609}" type="presParOf" srcId="{BD85A3CD-E3B7-4565-A033-A55CC4441168}" destId="{4D8C5C0C-A294-48B1-ACC4-81CCF3000BF5}" srcOrd="0" destOrd="0" presId="urn:microsoft.com/office/officeart/2008/layout/LinedList"/>
    <dgm:cxn modelId="{57BF7EFA-4C4B-4153-9461-2B24E5B4D5DF}" type="presParOf" srcId="{BD85A3CD-E3B7-4565-A033-A55CC4441168}" destId="{731DE661-FC97-4F47-9D2A-8B0DC9D164A3}" srcOrd="1" destOrd="0" presId="urn:microsoft.com/office/officeart/2008/layout/LinedList"/>
    <dgm:cxn modelId="{31A7FB86-2BBA-4FC2-871D-EB1865D6D6EF}" type="presParOf" srcId="{BD85A3CD-E3B7-4565-A033-A55CC4441168}" destId="{959CFBB1-5BFF-46F1-8452-2193C3F5FBE1}" srcOrd="2" destOrd="0" presId="urn:microsoft.com/office/officeart/2008/layout/LinedList"/>
    <dgm:cxn modelId="{625FCE78-3115-4A50-A58C-EE1EE52B533C}" type="presParOf" srcId="{B9F23A0C-D493-4A4A-AF38-488139AA073F}" destId="{DFBE9933-027F-4B21-AF96-9459672DB8EE}" srcOrd="2" destOrd="0" presId="urn:microsoft.com/office/officeart/2008/layout/LinedList"/>
    <dgm:cxn modelId="{73A504DF-924A-4954-956F-88ADCC5FA8E7}" type="presParOf" srcId="{B9F23A0C-D493-4A4A-AF38-488139AA073F}" destId="{12F52AD9-8D3E-4425-8231-47B1E972E889}" srcOrd="3" destOrd="0" presId="urn:microsoft.com/office/officeart/2008/layout/LinedList"/>
    <dgm:cxn modelId="{6E007A98-7B19-49C4-8A23-3B6EECD62F65}" type="presParOf" srcId="{E4E43EB4-31A7-4197-8C5C-F263869987A8}" destId="{05C4C72A-A656-4EE3-A70E-EC5B27B11B0F}" srcOrd="2" destOrd="0" presId="urn:microsoft.com/office/officeart/2008/layout/LinedList"/>
    <dgm:cxn modelId="{5B40F4A5-C772-427E-BB17-ECB4A7274873}" type="presParOf" srcId="{E4E43EB4-31A7-4197-8C5C-F263869987A8}" destId="{D79753A6-B780-455D-A58B-9573D59EBEA9}" srcOrd="3" destOrd="0" presId="urn:microsoft.com/office/officeart/2008/layout/LinedList"/>
    <dgm:cxn modelId="{7ADCA742-5848-44FD-8CDC-84CF1787E880}" type="presParOf" srcId="{D79753A6-B780-455D-A58B-9573D59EBEA9}" destId="{069E61A8-A78F-4DDB-A6A2-CBA8FA79DAE3}" srcOrd="0" destOrd="0" presId="urn:microsoft.com/office/officeart/2008/layout/LinedList"/>
    <dgm:cxn modelId="{D98B529A-FE70-413C-B644-0C70DD9FC7A0}" type="presParOf" srcId="{D79753A6-B780-455D-A58B-9573D59EBEA9}" destId="{ED9324FC-DEC0-4104-8BCE-5A1C843025AE}" srcOrd="1" destOrd="0" presId="urn:microsoft.com/office/officeart/2008/layout/LinedList"/>
    <dgm:cxn modelId="{962C7A6B-FD9B-4954-830F-2C14FB5EB850}" type="presParOf" srcId="{ED9324FC-DEC0-4104-8BCE-5A1C843025AE}" destId="{A1DA694C-281D-4F11-B5E2-9827700FAAED}" srcOrd="0" destOrd="0" presId="urn:microsoft.com/office/officeart/2008/layout/LinedList"/>
    <dgm:cxn modelId="{2793C185-976B-4DB6-BD5B-06FC33AF8DEA}" type="presParOf" srcId="{ED9324FC-DEC0-4104-8BCE-5A1C843025AE}" destId="{8526366B-050C-4441-8B44-964C7FEFE72A}" srcOrd="1" destOrd="0" presId="urn:microsoft.com/office/officeart/2008/layout/LinedList"/>
    <dgm:cxn modelId="{51685456-A912-4502-B3C4-4CA8F92206FC}" type="presParOf" srcId="{8526366B-050C-4441-8B44-964C7FEFE72A}" destId="{44C7C0A1-69C3-4F8F-8E67-154E585C1418}" srcOrd="0" destOrd="0" presId="urn:microsoft.com/office/officeart/2008/layout/LinedList"/>
    <dgm:cxn modelId="{5C2BF3CF-C183-4380-8E43-A21922650A0F}" type="presParOf" srcId="{8526366B-050C-4441-8B44-964C7FEFE72A}" destId="{9F3A79D1-C440-4F48-BFAD-3A4F27201DE1}" srcOrd="1" destOrd="0" presId="urn:microsoft.com/office/officeart/2008/layout/LinedList"/>
    <dgm:cxn modelId="{95F78508-F89C-48AA-8CF5-D0666B56D4A3}" type="presParOf" srcId="{8526366B-050C-4441-8B44-964C7FEFE72A}" destId="{18C9A49F-7579-4C71-BE46-40F5BC1A8E2E}" srcOrd="2" destOrd="0" presId="urn:microsoft.com/office/officeart/2008/layout/LinedList"/>
    <dgm:cxn modelId="{DD997482-4096-4C1F-A362-2DB47C54C9AE}" type="presParOf" srcId="{ED9324FC-DEC0-4104-8BCE-5A1C843025AE}" destId="{2BDC70E3-8C9D-4387-AFE7-54AFE5C3EAEB}" srcOrd="2" destOrd="0" presId="urn:microsoft.com/office/officeart/2008/layout/LinedList"/>
    <dgm:cxn modelId="{DAB983E0-45D1-4521-857D-E3E4A7096DA6}" type="presParOf" srcId="{ED9324FC-DEC0-4104-8BCE-5A1C843025AE}" destId="{FE9B9017-28C5-4DD5-B75C-EFD1AF9A43C5}" srcOrd="3" destOrd="0" presId="urn:microsoft.com/office/officeart/2008/layout/LinedList"/>
    <dgm:cxn modelId="{586083DF-951E-4C65-BDEB-C7D15D14BAC9}" type="presParOf" srcId="{E4E43EB4-31A7-4197-8C5C-F263869987A8}" destId="{16091D2A-4383-4EBB-BBF4-350642E2DA61}" srcOrd="4" destOrd="0" presId="urn:microsoft.com/office/officeart/2008/layout/LinedList"/>
    <dgm:cxn modelId="{EBA7AE51-A00E-4016-945F-62BB5F3DF68D}" type="presParOf" srcId="{E4E43EB4-31A7-4197-8C5C-F263869987A8}" destId="{F7DB91B5-0A2D-48DF-9591-4B6D007E1902}" srcOrd="5" destOrd="0" presId="urn:microsoft.com/office/officeart/2008/layout/LinedList"/>
    <dgm:cxn modelId="{3A4E0C52-378E-469D-8100-DAFBBE0CE1E6}" type="presParOf" srcId="{F7DB91B5-0A2D-48DF-9591-4B6D007E1902}" destId="{1169EB02-D55A-4851-B720-BD8BFF0583EC}" srcOrd="0" destOrd="0" presId="urn:microsoft.com/office/officeart/2008/layout/LinedList"/>
    <dgm:cxn modelId="{CC352DE5-1123-4C95-A3D7-A85B19535E91}" type="presParOf" srcId="{F7DB91B5-0A2D-48DF-9591-4B6D007E1902}" destId="{7A04DAF5-6662-4640-A89A-8EC3BBFE7ACD}" srcOrd="1" destOrd="0" presId="urn:microsoft.com/office/officeart/2008/layout/LinedList"/>
    <dgm:cxn modelId="{3578C5F3-E2E7-47CC-809D-44E96164AC40}" type="presParOf" srcId="{7A04DAF5-6662-4640-A89A-8EC3BBFE7ACD}" destId="{BAC7D9C3-D84F-4FFA-8021-1CF432CA1771}" srcOrd="0" destOrd="0" presId="urn:microsoft.com/office/officeart/2008/layout/LinedList"/>
    <dgm:cxn modelId="{5BE4B430-0A68-48E6-A7B7-0DECD704A61A}" type="presParOf" srcId="{7A04DAF5-6662-4640-A89A-8EC3BBFE7ACD}" destId="{5338FF9A-519E-4AFD-BE1A-3BECC4AB048D}" srcOrd="1" destOrd="0" presId="urn:microsoft.com/office/officeart/2008/layout/LinedList"/>
    <dgm:cxn modelId="{1928F4E3-A411-43C6-A1D0-4A5A5D213A2E}" type="presParOf" srcId="{5338FF9A-519E-4AFD-BE1A-3BECC4AB048D}" destId="{F0593164-8E9F-4D0C-85E2-0FB729A055DC}" srcOrd="0" destOrd="0" presId="urn:microsoft.com/office/officeart/2008/layout/LinedList"/>
    <dgm:cxn modelId="{B024D58C-2C3D-4714-9321-D686DF5E23B2}" type="presParOf" srcId="{5338FF9A-519E-4AFD-BE1A-3BECC4AB048D}" destId="{A1DD71AF-D98B-433C-8CD8-64A5C0A5DA2C}" srcOrd="1" destOrd="0" presId="urn:microsoft.com/office/officeart/2008/layout/LinedList"/>
    <dgm:cxn modelId="{14D4D4F5-33CE-4F27-9EC1-55955DFB83A7}" type="presParOf" srcId="{5338FF9A-519E-4AFD-BE1A-3BECC4AB048D}" destId="{B4A40273-0A08-4728-B8D3-E95C284E1EB0}" srcOrd="2" destOrd="0" presId="urn:microsoft.com/office/officeart/2008/layout/LinedList"/>
    <dgm:cxn modelId="{4885F935-0EE7-47B8-BDD3-99740CEB4EB2}" type="presParOf" srcId="{7A04DAF5-6662-4640-A89A-8EC3BBFE7ACD}" destId="{54129CC6-6C3B-4E20-9194-B846D46C9BE8}" srcOrd="2" destOrd="0" presId="urn:microsoft.com/office/officeart/2008/layout/LinedList"/>
    <dgm:cxn modelId="{90759B63-4C82-4116-B44F-E562DA212829}" type="presParOf" srcId="{7A04DAF5-6662-4640-A89A-8EC3BBFE7ACD}" destId="{1609D7E4-398F-4B61-AF96-ED65F226B4BC}" srcOrd="3" destOrd="0" presId="urn:microsoft.com/office/officeart/2008/layout/LinedList"/>
    <dgm:cxn modelId="{F0512733-0E1E-45C9-9407-A14BB815A161}" type="presParOf" srcId="{E4E43EB4-31A7-4197-8C5C-F263869987A8}" destId="{78E1D171-813A-4AF2-AF29-82A23B68215C}" srcOrd="6" destOrd="0" presId="urn:microsoft.com/office/officeart/2008/layout/LinedList"/>
    <dgm:cxn modelId="{ED8B9260-E25C-4CDF-B1F4-8DFC1F731F9B}" type="presParOf" srcId="{E4E43EB4-31A7-4197-8C5C-F263869987A8}" destId="{97AC8021-B45A-4B54-AE84-1C196D88E37F}" srcOrd="7" destOrd="0" presId="urn:microsoft.com/office/officeart/2008/layout/LinedList"/>
    <dgm:cxn modelId="{BEA63C1F-7481-40D7-BA05-7B9AF8C3C09B}" type="presParOf" srcId="{97AC8021-B45A-4B54-AE84-1C196D88E37F}" destId="{0D59AD73-73BE-41CA-84A1-05313C0AF36C}" srcOrd="0" destOrd="0" presId="urn:microsoft.com/office/officeart/2008/layout/LinedList"/>
    <dgm:cxn modelId="{120F9DB6-2AD4-48FC-B4EE-D653E45F2800}" type="presParOf" srcId="{97AC8021-B45A-4B54-AE84-1C196D88E37F}" destId="{C48FF134-8717-4378-A3AA-2FCC85328DDF}" srcOrd="1" destOrd="0" presId="urn:microsoft.com/office/officeart/2008/layout/LinedList"/>
    <dgm:cxn modelId="{5EA98884-E467-48A2-B2F4-1D733F556EF3}" type="presParOf" srcId="{C48FF134-8717-4378-A3AA-2FCC85328DDF}" destId="{AE420202-79F1-4EE9-A2FB-689765866B61}" srcOrd="0" destOrd="0" presId="urn:microsoft.com/office/officeart/2008/layout/LinedList"/>
    <dgm:cxn modelId="{680AC8E1-7D06-4AA4-B65A-0320EED09C9F}" type="presParOf" srcId="{C48FF134-8717-4378-A3AA-2FCC85328DDF}" destId="{D606C1B9-7C13-4301-964E-182B52B13DFA}" srcOrd="1" destOrd="0" presId="urn:microsoft.com/office/officeart/2008/layout/LinedList"/>
    <dgm:cxn modelId="{2050022C-55B5-42D8-AB4A-4CC68CDFB74D}" type="presParOf" srcId="{D606C1B9-7C13-4301-964E-182B52B13DFA}" destId="{4FA12234-9BD5-490A-B7C6-C83F3080A187}" srcOrd="0" destOrd="0" presId="urn:microsoft.com/office/officeart/2008/layout/LinedList"/>
    <dgm:cxn modelId="{99195BB3-623A-494B-A039-7D2131372232}" type="presParOf" srcId="{D606C1B9-7C13-4301-964E-182B52B13DFA}" destId="{019D5EC0-B33A-4EEB-953B-D3FEE63BE3F8}" srcOrd="1" destOrd="0" presId="urn:microsoft.com/office/officeart/2008/layout/LinedList"/>
    <dgm:cxn modelId="{24231AEE-A797-4B02-A092-7AA081A2EAB1}" type="presParOf" srcId="{D606C1B9-7C13-4301-964E-182B52B13DFA}" destId="{9878A4F8-4901-430D-B6F1-5A5B42A7A68E}" srcOrd="2" destOrd="0" presId="urn:microsoft.com/office/officeart/2008/layout/LinedList"/>
    <dgm:cxn modelId="{78091247-F0F3-4725-AEA2-A0C9D5DB0BE0}" type="presParOf" srcId="{C48FF134-8717-4378-A3AA-2FCC85328DDF}" destId="{13CEA4C4-1ED6-4ADA-8288-D903A17A4841}" srcOrd="2" destOrd="0" presId="urn:microsoft.com/office/officeart/2008/layout/LinedList"/>
    <dgm:cxn modelId="{0B17E8D5-0D00-4DD5-8794-E719484C6F8F}" type="presParOf" srcId="{C48FF134-8717-4378-A3AA-2FCC85328DDF}" destId="{67FF1E68-EFF4-499E-A3E1-3F01DD6549DB}" srcOrd="3" destOrd="0" presId="urn:microsoft.com/office/officeart/2008/layout/LinedList"/>
    <dgm:cxn modelId="{54278F2F-2361-4EEE-9FD4-08CDC54EECC3}" type="presParOf" srcId="{C48FF134-8717-4378-A3AA-2FCC85328DDF}" destId="{CB1853D6-0C59-42A9-A554-7A5BC8E73F6E}" srcOrd="4" destOrd="0" presId="urn:microsoft.com/office/officeart/2008/layout/LinedList"/>
    <dgm:cxn modelId="{AEB104CB-21ED-4C2B-BF6C-046FB9113568}" type="presParOf" srcId="{CB1853D6-0C59-42A9-A554-7A5BC8E73F6E}" destId="{57C47D1C-E92F-44F5-9AA0-A3E98754763C}" srcOrd="0" destOrd="0" presId="urn:microsoft.com/office/officeart/2008/layout/LinedList"/>
    <dgm:cxn modelId="{0D63AA38-1298-4536-8D37-5F237D02B797}" type="presParOf" srcId="{CB1853D6-0C59-42A9-A554-7A5BC8E73F6E}" destId="{62C6C47C-1D0B-4023-99DC-FE5D7497CBA9}" srcOrd="1" destOrd="0" presId="urn:microsoft.com/office/officeart/2008/layout/LinedList"/>
    <dgm:cxn modelId="{C123847A-5C82-48D0-A562-4ED836043EBE}" type="presParOf" srcId="{CB1853D6-0C59-42A9-A554-7A5BC8E73F6E}" destId="{518BB65A-EA4E-4619-B876-5B07AFD05E85}" srcOrd="2" destOrd="0" presId="urn:microsoft.com/office/officeart/2008/layout/LinedList"/>
    <dgm:cxn modelId="{10F93EEE-8155-48A6-B6C4-E13AF6B04B99}" type="presParOf" srcId="{C48FF134-8717-4378-A3AA-2FCC85328DDF}" destId="{2BDE8901-4033-481B-9842-55BC9377AAC2}" srcOrd="5" destOrd="0" presId="urn:microsoft.com/office/officeart/2008/layout/LinedList"/>
    <dgm:cxn modelId="{8D037CE0-7635-4677-BEED-74E5BCC5D022}" type="presParOf" srcId="{C48FF134-8717-4378-A3AA-2FCC85328DDF}" destId="{BE9F54BB-3C99-4D54-A793-5FD8A3A4532E}" srcOrd="6" destOrd="0" presId="urn:microsoft.com/office/officeart/2008/layout/LinedList"/>
    <dgm:cxn modelId="{E2A8CD95-622A-4EE2-9DD6-14CB751644D3}" type="presParOf" srcId="{E4E43EB4-31A7-4197-8C5C-F263869987A8}" destId="{2B47513B-31D1-466B-BC0D-2F400BE46A87}" srcOrd="8" destOrd="0" presId="urn:microsoft.com/office/officeart/2008/layout/LinedList"/>
    <dgm:cxn modelId="{C9CC02B1-41C0-495A-82A4-4FBB7B1154B9}" type="presParOf" srcId="{E4E43EB4-31A7-4197-8C5C-F263869987A8}" destId="{ED5571C1-6A67-4D79-8E41-4434E355D2F6}" srcOrd="9" destOrd="0" presId="urn:microsoft.com/office/officeart/2008/layout/LinedList"/>
    <dgm:cxn modelId="{28CF325D-1F1A-4685-98A6-778F6FC7A446}" type="presParOf" srcId="{ED5571C1-6A67-4D79-8E41-4434E355D2F6}" destId="{8D62E209-A1F8-4DC9-A131-EB8477542E4A}" srcOrd="0" destOrd="0" presId="urn:microsoft.com/office/officeart/2008/layout/LinedList"/>
    <dgm:cxn modelId="{7C0FE5FB-93E8-4B2E-88A4-1FEF64750C93}" type="presParOf" srcId="{ED5571C1-6A67-4D79-8E41-4434E355D2F6}" destId="{5947942E-EBC3-4693-B55D-144BCAA63DC6}" srcOrd="1" destOrd="0" presId="urn:microsoft.com/office/officeart/2008/layout/LinedList"/>
    <dgm:cxn modelId="{7899D465-057A-41CB-8822-A60A40F7754E}" type="presParOf" srcId="{5947942E-EBC3-4693-B55D-144BCAA63DC6}" destId="{93354EAF-A46B-471D-9B6B-ED96FBB3ED2D}" srcOrd="0" destOrd="0" presId="urn:microsoft.com/office/officeart/2008/layout/LinedList"/>
    <dgm:cxn modelId="{612B80E2-4990-4893-9A3D-DA6EF2A1A537}" type="presParOf" srcId="{5947942E-EBC3-4693-B55D-144BCAA63DC6}" destId="{95488178-849D-4F94-BAD7-4D3AF3E7DCFA}" srcOrd="1" destOrd="0" presId="urn:microsoft.com/office/officeart/2008/layout/LinedList"/>
    <dgm:cxn modelId="{86433BBD-95C0-42A7-8498-E6AAA860ED8B}" type="presParOf" srcId="{95488178-849D-4F94-BAD7-4D3AF3E7DCFA}" destId="{617C5AB4-A38B-483F-B221-99706E920212}" srcOrd="0" destOrd="0" presId="urn:microsoft.com/office/officeart/2008/layout/LinedList"/>
    <dgm:cxn modelId="{D748DEAF-FA68-49E1-A4AE-2D0E57926CEF}" type="presParOf" srcId="{95488178-849D-4F94-BAD7-4D3AF3E7DCFA}" destId="{D7B51096-1160-4177-8310-91C0889FC748}" srcOrd="1" destOrd="0" presId="urn:microsoft.com/office/officeart/2008/layout/LinedList"/>
    <dgm:cxn modelId="{B55A2438-691F-4B44-B16B-C0FDA4AC070E}" type="presParOf" srcId="{95488178-849D-4F94-BAD7-4D3AF3E7DCFA}" destId="{9A91FCC4-BDB3-4BC7-937D-1AAEA31D12C6}" srcOrd="2" destOrd="0" presId="urn:microsoft.com/office/officeart/2008/layout/LinedList"/>
    <dgm:cxn modelId="{F8F3918D-5523-49B9-BE3B-4753E742DA95}" type="presParOf" srcId="{5947942E-EBC3-4693-B55D-144BCAA63DC6}" destId="{A67CC46D-9A5E-4189-AC3F-493D8C61DE61}" srcOrd="2" destOrd="0" presId="urn:microsoft.com/office/officeart/2008/layout/LinedList"/>
    <dgm:cxn modelId="{8E96F753-B43A-4EB3-A6ED-0C6D25731A48}" type="presParOf" srcId="{5947942E-EBC3-4693-B55D-144BCAA63DC6}" destId="{9CDCEDD3-EB3B-4209-981F-C75EA724F03A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CF012F-56FC-4878-B274-46E065BBAC4D}">
      <dsp:nvSpPr>
        <dsp:cNvPr id="0" name=""/>
        <dsp:cNvSpPr/>
      </dsp:nvSpPr>
      <dsp:spPr>
        <a:xfrm>
          <a:off x="0" y="19883"/>
          <a:ext cx="740094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77D479-1E77-4E0B-A2A7-3F7B0762675F}">
      <dsp:nvSpPr>
        <dsp:cNvPr id="0" name=""/>
        <dsp:cNvSpPr/>
      </dsp:nvSpPr>
      <dsp:spPr>
        <a:xfrm>
          <a:off x="0" y="19883"/>
          <a:ext cx="1217109" cy="1244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kern="1200" dirty="0" smtClean="0"/>
            <a:t>  </a:t>
          </a:r>
          <a:endParaRPr lang="ru-RU" sz="5700" kern="1200" dirty="0"/>
        </a:p>
      </dsp:txBody>
      <dsp:txXfrm>
        <a:off x="0" y="19883"/>
        <a:ext cx="1217109" cy="1244985"/>
      </dsp:txXfrm>
    </dsp:sp>
    <dsp:sp modelId="{731DE661-FC97-4F47-9D2A-8B0DC9D164A3}">
      <dsp:nvSpPr>
        <dsp:cNvPr id="0" name=""/>
        <dsp:cNvSpPr/>
      </dsp:nvSpPr>
      <dsp:spPr>
        <a:xfrm>
          <a:off x="1308392" y="76418"/>
          <a:ext cx="6085567" cy="1130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Исходит от государства</a:t>
          </a:r>
          <a:endParaRPr lang="ru-RU" sz="2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08392" y="76418"/>
        <a:ext cx="6085567" cy="1130699"/>
      </dsp:txXfrm>
    </dsp:sp>
    <dsp:sp modelId="{DFBE9933-027F-4B21-AF96-9459672DB8EE}">
      <dsp:nvSpPr>
        <dsp:cNvPr id="0" name=""/>
        <dsp:cNvSpPr/>
      </dsp:nvSpPr>
      <dsp:spPr>
        <a:xfrm>
          <a:off x="1217109" y="1207118"/>
          <a:ext cx="486843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C4C72A-A656-4EE3-A70E-EC5B27B11B0F}">
      <dsp:nvSpPr>
        <dsp:cNvPr id="0" name=""/>
        <dsp:cNvSpPr/>
      </dsp:nvSpPr>
      <dsp:spPr>
        <a:xfrm>
          <a:off x="0" y="1264868"/>
          <a:ext cx="740094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9E61A8-A78F-4DDB-A6A2-CBA8FA79DAE3}">
      <dsp:nvSpPr>
        <dsp:cNvPr id="0" name=""/>
        <dsp:cNvSpPr/>
      </dsp:nvSpPr>
      <dsp:spPr>
        <a:xfrm>
          <a:off x="0" y="1301608"/>
          <a:ext cx="895973" cy="1244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700" kern="1200" dirty="0"/>
        </a:p>
      </dsp:txBody>
      <dsp:txXfrm>
        <a:off x="0" y="1301608"/>
        <a:ext cx="895973" cy="1244985"/>
      </dsp:txXfrm>
    </dsp:sp>
    <dsp:sp modelId="{9F3A79D1-C440-4F48-BFAD-3A4F27201DE1}">
      <dsp:nvSpPr>
        <dsp:cNvPr id="0" name=""/>
        <dsp:cNvSpPr/>
      </dsp:nvSpPr>
      <dsp:spPr>
        <a:xfrm>
          <a:off x="1011717" y="1347782"/>
          <a:ext cx="6389230" cy="1174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Имеет общеобязательный характер</a:t>
          </a:r>
          <a:endParaRPr lang="ru-RU" sz="2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1717" y="1347782"/>
        <a:ext cx="6389230" cy="1174928"/>
      </dsp:txXfrm>
    </dsp:sp>
    <dsp:sp modelId="{2BDC70E3-8C9D-4387-AFE7-54AFE5C3EAEB}">
      <dsp:nvSpPr>
        <dsp:cNvPr id="0" name=""/>
        <dsp:cNvSpPr/>
      </dsp:nvSpPr>
      <dsp:spPr>
        <a:xfrm>
          <a:off x="895973" y="2474022"/>
          <a:ext cx="57935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91D2A-4383-4EBB-BBF4-350642E2DA61}">
      <dsp:nvSpPr>
        <dsp:cNvPr id="0" name=""/>
        <dsp:cNvSpPr/>
      </dsp:nvSpPr>
      <dsp:spPr>
        <a:xfrm>
          <a:off x="0" y="2509854"/>
          <a:ext cx="740094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9EB02-D55A-4851-B720-BD8BFF0583EC}">
      <dsp:nvSpPr>
        <dsp:cNvPr id="0" name=""/>
        <dsp:cNvSpPr/>
      </dsp:nvSpPr>
      <dsp:spPr>
        <a:xfrm>
          <a:off x="0" y="2509854"/>
          <a:ext cx="1217109" cy="1244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700" kern="1200" dirty="0"/>
        </a:p>
      </dsp:txBody>
      <dsp:txXfrm>
        <a:off x="0" y="2509854"/>
        <a:ext cx="1217109" cy="1244985"/>
      </dsp:txXfrm>
    </dsp:sp>
    <dsp:sp modelId="{A1DD71AF-D98B-433C-8CD8-64A5C0A5DA2C}">
      <dsp:nvSpPr>
        <dsp:cNvPr id="0" name=""/>
        <dsp:cNvSpPr/>
      </dsp:nvSpPr>
      <dsp:spPr>
        <a:xfrm>
          <a:off x="1308392" y="2566389"/>
          <a:ext cx="6085567" cy="1130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Охраняется государством</a:t>
          </a:r>
          <a:endParaRPr lang="ru-RU" sz="2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08392" y="2566389"/>
        <a:ext cx="6085567" cy="1130699"/>
      </dsp:txXfrm>
    </dsp:sp>
    <dsp:sp modelId="{54129CC6-6C3B-4E20-9194-B846D46C9BE8}">
      <dsp:nvSpPr>
        <dsp:cNvPr id="0" name=""/>
        <dsp:cNvSpPr/>
      </dsp:nvSpPr>
      <dsp:spPr>
        <a:xfrm>
          <a:off x="1217109" y="3697089"/>
          <a:ext cx="486843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E1D171-813A-4AF2-AF29-82A23B68215C}">
      <dsp:nvSpPr>
        <dsp:cNvPr id="0" name=""/>
        <dsp:cNvSpPr/>
      </dsp:nvSpPr>
      <dsp:spPr>
        <a:xfrm>
          <a:off x="0" y="3754840"/>
          <a:ext cx="740094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9AD73-73BE-41CA-84A1-05313C0AF36C}">
      <dsp:nvSpPr>
        <dsp:cNvPr id="0" name=""/>
        <dsp:cNvSpPr/>
      </dsp:nvSpPr>
      <dsp:spPr>
        <a:xfrm>
          <a:off x="0" y="3754840"/>
          <a:ext cx="793578" cy="1244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kern="1200" dirty="0" smtClean="0"/>
            <a:t>  </a:t>
          </a:r>
          <a:endParaRPr lang="ru-RU" sz="5700" kern="1200" dirty="0"/>
        </a:p>
      </dsp:txBody>
      <dsp:txXfrm>
        <a:off x="0" y="3754840"/>
        <a:ext cx="793578" cy="1244985"/>
      </dsp:txXfrm>
    </dsp:sp>
    <dsp:sp modelId="{019D5EC0-B33A-4EEB-953B-D3FEE63BE3F8}">
      <dsp:nvSpPr>
        <dsp:cNvPr id="0" name=""/>
        <dsp:cNvSpPr/>
      </dsp:nvSpPr>
      <dsp:spPr>
        <a:xfrm>
          <a:off x="853096" y="3763903"/>
          <a:ext cx="6542875" cy="9893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Строго формально определена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3096" y="3763903"/>
        <a:ext cx="6542875" cy="989374"/>
      </dsp:txXfrm>
    </dsp:sp>
    <dsp:sp modelId="{13CEA4C4-1ED6-4ADA-8288-D903A17A4841}">
      <dsp:nvSpPr>
        <dsp:cNvPr id="0" name=""/>
        <dsp:cNvSpPr/>
      </dsp:nvSpPr>
      <dsp:spPr>
        <a:xfrm flipV="1">
          <a:off x="2952333" y="4968552"/>
          <a:ext cx="3696360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C6C47C-1D0B-4023-99DC-FE5D7497CBA9}">
      <dsp:nvSpPr>
        <dsp:cNvPr id="0" name=""/>
        <dsp:cNvSpPr/>
      </dsp:nvSpPr>
      <dsp:spPr>
        <a:xfrm>
          <a:off x="853096" y="4808062"/>
          <a:ext cx="3114794" cy="181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/>
        </a:p>
      </dsp:txBody>
      <dsp:txXfrm>
        <a:off x="853096" y="4808062"/>
        <a:ext cx="3114794" cy="181271"/>
      </dsp:txXfrm>
    </dsp:sp>
    <dsp:sp modelId="{2BDE8901-4033-481B-9842-55BC9377AAC2}">
      <dsp:nvSpPr>
        <dsp:cNvPr id="0" name=""/>
        <dsp:cNvSpPr/>
      </dsp:nvSpPr>
      <dsp:spPr>
        <a:xfrm>
          <a:off x="793578" y="4989333"/>
          <a:ext cx="31743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47513B-31D1-466B-BC0D-2F400BE46A87}">
      <dsp:nvSpPr>
        <dsp:cNvPr id="0" name=""/>
        <dsp:cNvSpPr/>
      </dsp:nvSpPr>
      <dsp:spPr>
        <a:xfrm>
          <a:off x="0" y="4999826"/>
          <a:ext cx="740094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62E209-A1F8-4DC9-A131-EB8477542E4A}">
      <dsp:nvSpPr>
        <dsp:cNvPr id="0" name=""/>
        <dsp:cNvSpPr/>
      </dsp:nvSpPr>
      <dsp:spPr>
        <a:xfrm>
          <a:off x="0" y="4999826"/>
          <a:ext cx="1241682" cy="1244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kern="1200" dirty="0" smtClean="0"/>
            <a:t>  </a:t>
          </a:r>
          <a:endParaRPr lang="ru-RU" sz="5700" kern="1200" dirty="0"/>
        </a:p>
      </dsp:txBody>
      <dsp:txXfrm>
        <a:off x="0" y="4999826"/>
        <a:ext cx="1241682" cy="1244985"/>
      </dsp:txXfrm>
    </dsp:sp>
    <dsp:sp modelId="{D7B51096-1160-4177-8310-91C0889FC748}">
      <dsp:nvSpPr>
        <dsp:cNvPr id="0" name=""/>
        <dsp:cNvSpPr/>
      </dsp:nvSpPr>
      <dsp:spPr>
        <a:xfrm>
          <a:off x="1334808" y="5040616"/>
          <a:ext cx="6059838" cy="1162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Характеризуется строгой иерархией</a:t>
          </a:r>
          <a:endParaRPr lang="ru-RU" sz="2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34808" y="5040616"/>
        <a:ext cx="6059838" cy="1162996"/>
      </dsp:txXfrm>
    </dsp:sp>
    <dsp:sp modelId="{A67CC46D-9A5E-4189-AC3F-493D8C61DE61}">
      <dsp:nvSpPr>
        <dsp:cNvPr id="0" name=""/>
        <dsp:cNvSpPr/>
      </dsp:nvSpPr>
      <dsp:spPr>
        <a:xfrm>
          <a:off x="1241682" y="6203613"/>
          <a:ext cx="49667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FFA60-8D02-411C-BED3-EF7CC54EA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E70C3-0867-4119-BCBD-AB49558914A9}" type="datetimeFigureOut">
              <a:rPr lang="en-US" smtClean="0"/>
              <a:pPr/>
              <a:t>12/15/2020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19" b="89919" l="2637" r="89844">
                        <a14:foregroundMark x1="62793" y1="49593" x2="24316" y2="78049"/>
                        <a14:foregroundMark x1="43457" y1="75447" x2="76172" y2="76911"/>
                        <a14:foregroundMark x1="79688" y1="78699" x2="42285" y2="78699"/>
                        <a14:foregroundMark x1="8301" y1="24715" x2="8105" y2="48455"/>
                        <a14:foregroundMark x1="14941" y1="11707" x2="2637" y2="34309"/>
                        <a14:foregroundMark x1="24805" y1="64228" x2="27441" y2="65691"/>
                        <a14:foregroundMark x1="21094" y1="78537" x2="11621" y2="82276"/>
                        <a14:foregroundMark x1="16895" y1="80325" x2="34473" y2="840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980728"/>
            <a:ext cx="7181056" cy="43128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4797152"/>
            <a:ext cx="83364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36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урока: </a:t>
            </a:r>
            <a:r>
              <a:rPr lang="ru-RU" sz="3600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«Право в системе социальных норм»</a:t>
            </a:r>
            <a:endParaRPr lang="ru-RU" sz="3600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5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права:</a:t>
            </a: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8690" y="2060848"/>
            <a:ext cx="7866620" cy="45091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 – НОРМЫ 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(с.177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5 и 6)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 – ОТРАСЛИ 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(с. 178 вопрос 7)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 – ИНСТИТУТЫ 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(с. 179 вопрос 8)</a:t>
            </a:r>
            <a:endParaRPr lang="ru-RU" sz="4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172772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 права 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правило поведения, установленное государством, регулирующим посредством его общественные отношения.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11" b="96444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7335" y="1844824"/>
            <a:ext cx="6326002" cy="4744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3086552"/>
              </p:ext>
            </p:extLst>
          </p:nvPr>
        </p:nvGraphicFramePr>
        <p:xfrm>
          <a:off x="1394495" y="108377"/>
          <a:ext cx="7400948" cy="6264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 rot="16200000">
            <a:off x="-2623229" y="2911688"/>
            <a:ext cx="6821062" cy="107156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8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нормы права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90045"/>
            <a:ext cx="9144000" cy="10801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строение нормы, которое раскрывает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элементы и способы их взаимосвязи.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484784"/>
            <a:ext cx="2376264" cy="4320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484784"/>
            <a:ext cx="2736304" cy="4320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Диспозиция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484784"/>
            <a:ext cx="2376264" cy="4320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Санкция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88840"/>
            <a:ext cx="2483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жизненные обстоятельства вступления нормы в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1988840"/>
            <a:ext cx="31683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само правило поведения участников регулируемых отношений, указывает на его суть и содержание, права и обязанности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субъектов, основной элемент нормы права.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1916832"/>
            <a:ext cx="32758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неблагоприятные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для участников общественных отношений, наступающие в случае нарушения последними предписаний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диспозиции.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6165304"/>
            <a:ext cx="79928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(гипотеза) - ТО (диспозиция) - ИНАЧЕ (санкция)</a:t>
            </a:r>
          </a:p>
        </p:txBody>
      </p:sp>
    </p:spTree>
    <p:extLst>
      <p:ext uri="{BB962C8B-B14F-4D97-AF65-F5344CB8AC3E}">
        <p14:creationId xmlns:p14="http://schemas.microsoft.com/office/powerpoint/2010/main" val="117924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правовых норм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4482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субъектам правотворчества: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Нормы, исходящие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Нормы, являющиеся результатом прямого волеизъявления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</a:t>
            </a:r>
          </a:p>
          <a:p>
            <a:pPr>
              <a:spcBef>
                <a:spcPts val="0"/>
              </a:spcBef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социальному назначению: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– принципы);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(правила поведения);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Охранительные (стражи порядка);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Обеспечительные (гарантии);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Декларативные (объявления);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Дефинитивные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(определение);</a:t>
            </a:r>
          </a:p>
          <a:p>
            <a:pPr marL="971550" lvl="1" indent="-51435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Коллизионные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(столкновение).</a:t>
            </a:r>
          </a:p>
          <a:p>
            <a:pPr lvl="1"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82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32605"/>
            <a:ext cx="8784976" cy="5025395"/>
          </a:xfrm>
        </p:spPr>
        <p:txBody>
          <a:bodyPr>
            <a:normAutofit fontScale="77500" lnSpcReduction="20000"/>
          </a:bodyPr>
          <a:lstStyle/>
          <a:p>
            <a: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содержащихся в тексте норм правил </a:t>
            </a: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поведения: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Обязывающие;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Управомочивающие;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Запрещающие.</a:t>
            </a:r>
          </a:p>
          <a:p>
            <a: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функциональной </a:t>
            </a: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роли: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Императивные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(не допускающие отклонения);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Диспозиционные (возможность самому  разрешить спор);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Рекомендательные;</a:t>
            </a:r>
          </a:p>
          <a:p>
            <a:pPr marL="971550" lvl="1" indent="-514350">
              <a:buClrTx/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Поощрительные.</a:t>
            </a:r>
          </a:p>
          <a:p>
            <a:pPr lvl="1"/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601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правовых норм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59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383" y="2132856"/>
            <a:ext cx="8568952" cy="4525963"/>
          </a:xfrm>
        </p:spPr>
        <p:txBody>
          <a:bodyPr>
            <a:normAutofit/>
          </a:bodyPr>
          <a:lstStyle/>
          <a:p>
            <a:r>
              <a:rPr lang="ru-RU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сфере и субъектам </a:t>
            </a:r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действия:</a:t>
            </a: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(распространяются на всех граждан);</a:t>
            </a: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(имеют пределы: временные, территориальные, субъективные);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(в пределах какого – то учреждения, организации).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49059" y="404664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правовых норм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14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332656"/>
            <a:ext cx="8229600" cy="165673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Отрасль права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обособленная группа правовых норм и институтов, объединённых общностью социальных отношений, которые они регулируют.</a:t>
            </a:r>
          </a:p>
        </p:txBody>
      </p:sp>
      <p:graphicFrame>
        <p:nvGraphicFramePr>
          <p:cNvPr id="3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205015"/>
              </p:ext>
            </p:extLst>
          </p:nvPr>
        </p:nvGraphicFramePr>
        <p:xfrm>
          <a:off x="251171" y="2023848"/>
          <a:ext cx="8641655" cy="41182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80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3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Публичное право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Частное право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Конституционное (государственное)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Уголовное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Предпринимательское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03649" y="476672"/>
            <a:ext cx="52047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             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права</a:t>
            </a:r>
          </a:p>
        </p:txBody>
      </p:sp>
      <p:graphicFrame>
        <p:nvGraphicFramePr>
          <p:cNvPr id="9255" name="Group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98872"/>
              </p:ext>
            </p:extLst>
          </p:nvPr>
        </p:nvGraphicFramePr>
        <p:xfrm>
          <a:off x="179512" y="1412776"/>
          <a:ext cx="8712968" cy="44846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3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2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право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Процессуальное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Уголовное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процессуальное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 – процессуальное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Уголовно - процессуальное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6012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нститут права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32856"/>
            <a:ext cx="8640960" cy="4525963"/>
          </a:xfrm>
        </p:spPr>
        <p:txBody>
          <a:bodyPr/>
          <a:lstStyle/>
          <a:p>
            <a:pPr marL="0" indent="441325" algn="just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права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объективно обособившаяся внутри той или иной отрасли  группа взаимосвязанных однопорядковых юридических норм.</a:t>
            </a: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приема и увольнения на работу;</a:t>
            </a: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трудового договора;</a:t>
            </a: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рабочего времени;</a:t>
            </a:r>
          </a:p>
          <a:p>
            <a:pPr marL="971550" lvl="1" indent="-514350" algn="just">
              <a:buClrTx/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дисциплины труда.</a:t>
            </a:r>
          </a:p>
          <a:p>
            <a:pPr lvl="1"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1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443841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 fontAlgn="base"/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формирование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личной правовой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культуры.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fontAlgn="base"/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углубить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сути, значении права, его 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ценности; 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понятиями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«норма права», «отрасли права»,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base">
              <a:buFont typeface="+mj-lt"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«институты права»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00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4487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отрасли права и </a:t>
            </a:r>
            <a:b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правовые институты</a:t>
            </a:r>
          </a:p>
        </p:txBody>
      </p:sp>
      <p:graphicFrame>
        <p:nvGraphicFramePr>
          <p:cNvPr id="16469" name="Group 8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4920670"/>
              </p:ext>
            </p:extLst>
          </p:nvPr>
        </p:nvGraphicFramePr>
        <p:xfrm>
          <a:off x="457200" y="1600200"/>
          <a:ext cx="8229600" cy="4524376"/>
        </p:xfrm>
        <a:graphic>
          <a:graphicData uri="http://schemas.openxmlformats.org/drawingml/2006/table">
            <a:tbl>
              <a:tblPr/>
              <a:tblGrid>
                <a:gridCol w="4122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9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Отрасль права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 права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Конституционное право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Трудовой договор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5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Гражданское право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Купля-продажа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5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Трудовое право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Гражданство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4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Административное право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Государственная служба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5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Международное право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Дипломатический статус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463" name="Line 79"/>
          <p:cNvSpPr>
            <a:spLocks noChangeShapeType="1"/>
          </p:cNvSpPr>
          <p:nvPr/>
        </p:nvSpPr>
        <p:spPr bwMode="auto">
          <a:xfrm>
            <a:off x="3419475" y="2636838"/>
            <a:ext cx="2160588" cy="216058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64" name="Line 80"/>
          <p:cNvSpPr>
            <a:spLocks noChangeShapeType="1"/>
          </p:cNvSpPr>
          <p:nvPr/>
        </p:nvSpPr>
        <p:spPr bwMode="auto">
          <a:xfrm>
            <a:off x="2916238" y="3357563"/>
            <a:ext cx="3671887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66" name="Line 82"/>
          <p:cNvSpPr>
            <a:spLocks noChangeShapeType="1"/>
          </p:cNvSpPr>
          <p:nvPr/>
        </p:nvSpPr>
        <p:spPr bwMode="auto">
          <a:xfrm flipV="1">
            <a:off x="2484438" y="2565400"/>
            <a:ext cx="4032250" cy="15113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67" name="Line 83"/>
          <p:cNvSpPr>
            <a:spLocks noChangeShapeType="1"/>
          </p:cNvSpPr>
          <p:nvPr/>
        </p:nvSpPr>
        <p:spPr bwMode="auto">
          <a:xfrm flipV="1">
            <a:off x="3563938" y="4076700"/>
            <a:ext cx="3455987" cy="792163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68" name="Line 84"/>
          <p:cNvSpPr>
            <a:spLocks noChangeShapeType="1"/>
          </p:cNvSpPr>
          <p:nvPr/>
        </p:nvSpPr>
        <p:spPr bwMode="auto">
          <a:xfrm>
            <a:off x="3276600" y="5589588"/>
            <a:ext cx="230346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6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463" grpId="0" animBg="1"/>
      <p:bldP spid="16464" grpId="0" animBg="1"/>
      <p:bldP spid="16466" grpId="0" animBg="1"/>
      <p:bldP spid="16467" grpId="0" animBg="1"/>
      <p:bldP spid="1646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476672"/>
            <a:ext cx="5846571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5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628800"/>
            <a:ext cx="5113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задание: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564904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итать §18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устно ответь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вопросы для самопроверки. </a:t>
            </a:r>
            <a:endParaRPr lang="ru-RU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63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666" y="476672"/>
            <a:ext cx="8229600" cy="9601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норма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16832"/>
            <a:ext cx="8928992" cy="1900808"/>
          </a:xfrm>
        </p:spPr>
        <p:txBody>
          <a:bodyPr>
            <a:normAutofit/>
          </a:bodyPr>
          <a:lstStyle/>
          <a:p>
            <a:pPr marL="0" indent="36195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установленное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 правило поведения, регулирующее отношения между людьми, общественную жизнь.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356992"/>
            <a:ext cx="5831632" cy="3280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033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3212976"/>
            <a:ext cx="1728093" cy="1152525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267744" y="3212976"/>
            <a:ext cx="1439862" cy="1152525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427984" y="1700808"/>
            <a:ext cx="4716016" cy="647700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государством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355976" y="5013176"/>
            <a:ext cx="4788024" cy="864096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акрепляющих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общественный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государственный строй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4427985" y="3861048"/>
            <a:ext cx="4716016" cy="647700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храняемых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государством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355976" y="2780928"/>
            <a:ext cx="4788024" cy="647700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бщеобязательных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31565" y="546647"/>
            <a:ext cx="799259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права: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1691680" y="3789040"/>
            <a:ext cx="504825" cy="0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4139952" y="2060848"/>
            <a:ext cx="0" cy="3313112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3707904" y="3789040"/>
            <a:ext cx="360363" cy="0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4139952" y="2060848"/>
            <a:ext cx="215900" cy="0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4139952" y="3140968"/>
            <a:ext cx="215900" cy="0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4211960" y="4293096"/>
            <a:ext cx="215900" cy="0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4139952" y="5301208"/>
            <a:ext cx="215900" cy="0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8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821768"/>
              </p:ext>
            </p:extLst>
          </p:nvPr>
        </p:nvGraphicFramePr>
        <p:xfrm>
          <a:off x="26474" y="332656"/>
          <a:ext cx="9108503" cy="639383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8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2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Черты, сближающие мораль и право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Различия морали и права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8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цель: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способствовать гармонизации отношений человека с человеком, обществом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окружающей средой.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Духовная, идейная основа: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справедливости. 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Воспитательная роль в обществе: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способствуют формированию культуры личности. 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Нормативная </a:t>
                      </a: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оформленность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особых правил (норм).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форме существования: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нормы права всегда закреплены в </a:t>
                      </a:r>
                      <a:r>
                        <a:rPr lang="ru-RU" sz="2000" kern="1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правовых документах; нормы морали не имеют закрепления в официальных документах, существуют в сознании людей, в учениях моралистов.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том, как обеспечено соблюдение норм: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соблюдение норм права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обеспечивается силой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государства;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морали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силой совести,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общественного мнения.</a:t>
                      </a:r>
                    </a:p>
                    <a:p>
                      <a:pPr algn="ctr"/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том, какие наступают последствия в случае несоблюдения норм: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права - применяются санкции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государства;</a:t>
                      </a:r>
                    </a:p>
                    <a:p>
                      <a:pPr algn="ctr"/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морали - муки совести,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общественное порицание.</a:t>
                      </a:r>
                    </a:p>
                    <a:p>
                      <a:pPr algn="ctr"/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сфере действия: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имеет границы действия;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мораль - шире, достигает</a:t>
                      </a:r>
                      <a:r>
                        <a:rPr lang="ru-RU" sz="20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душевных глубин.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5576" y="222158"/>
            <a:ext cx="8534400" cy="5365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морали от права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8" y="971203"/>
            <a:ext cx="4392612" cy="57626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 (нормы морали)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980728"/>
            <a:ext cx="4370388" cy="56673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(нормы права)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1547465"/>
            <a:ext cx="4392612" cy="7239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раньше политики, права и государства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547465"/>
            <a:ext cx="4370388" cy="70961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позже морали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290665"/>
            <a:ext cx="4370388" cy="13128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Выражает волю государства, государственный подход к оценке общественных явлений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603528"/>
            <a:ext cx="4370388" cy="9144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Устанавливаются и фиксируются государством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271365"/>
            <a:ext cx="4370388" cy="20193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Регулирует определенную  область общественных отношений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9388" y="2257078"/>
            <a:ext cx="4392612" cy="203358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Пронизывает все стороны человеческой жизни, все общественные отношения (в том числе и те, которые не подлежат правовому регулированию)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5738" y="5603528"/>
            <a:ext cx="4386262" cy="9144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Формулируется обществом (людьми)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9388" y="4290665"/>
            <a:ext cx="4392612" cy="13128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Выражает мнение общества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750925"/>
            <a:ext cx="4370387" cy="165735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широки по содержанию, дают большой простор для толкования и применения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21907" y="599987"/>
            <a:ext cx="4392613" cy="11509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Формулируются в письменном виде в юридических актах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21907" y="23725"/>
            <a:ext cx="4392613" cy="57626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(нормы права)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99987"/>
            <a:ext cx="4370387" cy="11509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и действуют как свод неписанных правил в виде поучений и притч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21907" y="3411450"/>
            <a:ext cx="4392613" cy="158115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необходимых случаях реализация обеспечивается принудительными мерами государством либо потерпевшим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408275"/>
            <a:ext cx="4370387" cy="158432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Обеспечивается силой привычки, убежденностью, совестью, давлением общественного мнения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3725"/>
            <a:ext cx="4370387" cy="57626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 (нормы морали)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21907" y="1762037"/>
            <a:ext cx="4392613" cy="16462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конкретны по содержанию, характеризуются определенностью формулировок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992600"/>
            <a:ext cx="4370387" cy="71913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Исполнять или нет, решает сам человек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12382" y="4992600"/>
            <a:ext cx="4402138" cy="71913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 для исполнения всеми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5711737"/>
            <a:ext cx="4370387" cy="9810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Формулирует требования в абстрактной, абстрактно-всеобщей форме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12382" y="5711737"/>
            <a:ext cx="4402138" cy="9810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Дает четкую формулировку, что можно и  чего нельзя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8538" y="188913"/>
            <a:ext cx="4391025" cy="719137"/>
          </a:xfrm>
          <a:prstGeom prst="rect">
            <a:avLst/>
          </a:prstGeom>
          <a:solidFill>
            <a:srgbClr val="A500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у морали и права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388" y="1412875"/>
            <a:ext cx="3960812" cy="13684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Регулируют общественные отношения (поведение людей)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5003800" y="1412875"/>
            <a:ext cx="3960813" cy="13684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Ориентируются на справедливость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8588" y="3500438"/>
            <a:ext cx="8836025" cy="115252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правовые нормы работали, они по крайней мере не должны противоречить правилам морали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8588" y="5013325"/>
            <a:ext cx="8836025" cy="1058863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моральные нормы работали, они должны превратиться в привычку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268538" y="908050"/>
            <a:ext cx="0" cy="504825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659563" y="908050"/>
            <a:ext cx="0" cy="504825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0" y="116632"/>
            <a:ext cx="8686800" cy="122413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поступки относятся к морали, какие к праву?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686800" cy="45259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распивать алкогольные напитки;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угрожать расправой;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завидовать;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г) не платить налоги;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е) лгать;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ж) оставить в опасности тонущего подростка;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не оплатить проезд в общественном транспорте;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и) портить школьное имущество;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к) отказать в помощи пожилому человеку.</a:t>
            </a:r>
          </a:p>
          <a:p>
            <a:pPr>
              <a:defRPr/>
            </a:pP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MSC_RU-RU_MS_BrawnSimple">
  <a:themeElements>
    <a:clrScheme name="New_Simple01">
      <a:dk1>
        <a:sysClr val="windowText" lastClr="000000"/>
      </a:dk1>
      <a:lt1>
        <a:sysClr val="window" lastClr="FFFFFF"/>
      </a:lt1>
      <a:dk2>
        <a:srgbClr val="562B71"/>
      </a:dk2>
      <a:lt2>
        <a:srgbClr val="DFF0F7"/>
      </a:lt2>
      <a:accent1>
        <a:srgbClr val="6BA2DF"/>
      </a:accent1>
      <a:accent2>
        <a:srgbClr val="C0504D"/>
      </a:accent2>
      <a:accent3>
        <a:srgbClr val="9BBB59"/>
      </a:accent3>
      <a:accent4>
        <a:srgbClr val="8064A2"/>
      </a:accent4>
      <a:accent5>
        <a:srgbClr val="AA5E74"/>
      </a:accent5>
      <a:accent6>
        <a:srgbClr val="EF9031"/>
      </a:accent6>
      <a:hlink>
        <a:srgbClr val="FF0000"/>
      </a:hlink>
      <a:folHlink>
        <a:srgbClr val="92D05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MSC_RU-RU_MS_BrawnSimple</Template>
  <TotalTime>783</TotalTime>
  <Words>904</Words>
  <Application>Microsoft Office PowerPoint</Application>
  <PresentationFormat>Экран (4:3)</PresentationFormat>
  <Paragraphs>168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Times New Roman</vt:lpstr>
      <vt:lpstr>Tw Cen MT</vt:lpstr>
      <vt:lpstr>Wingdings</vt:lpstr>
      <vt:lpstr>Wingdings 3</vt:lpstr>
      <vt:lpstr>MSC_RU-RU_MS_BrawnSimple</vt:lpstr>
      <vt:lpstr>Презентация PowerPoint</vt:lpstr>
      <vt:lpstr>Презентация PowerPoint</vt:lpstr>
      <vt:lpstr>Социальная норма</vt:lpstr>
      <vt:lpstr>Презентация PowerPoint</vt:lpstr>
      <vt:lpstr>Презентация PowerPoint</vt:lpstr>
      <vt:lpstr>Отличия морали от права</vt:lpstr>
      <vt:lpstr>Презентация PowerPoint</vt:lpstr>
      <vt:lpstr>Презентация PowerPoint</vt:lpstr>
      <vt:lpstr>  Какие поступки относятся к морали, какие к праву? </vt:lpstr>
      <vt:lpstr>Система права:</vt:lpstr>
      <vt:lpstr>Норма права – общее правило поведения, установленное государством, регулирующим посредством его общественные отношения.</vt:lpstr>
      <vt:lpstr>Презентация PowerPoint</vt:lpstr>
      <vt:lpstr>Структура нормы права</vt:lpstr>
      <vt:lpstr>Виды правовых норм</vt:lpstr>
      <vt:lpstr>Виды правовых норм</vt:lpstr>
      <vt:lpstr>Презентация PowerPoint</vt:lpstr>
      <vt:lpstr>Отрасль права – обособленная группа правовых норм и институтов, объединённых общностью социальных отношений, которые они регулируют.</vt:lpstr>
      <vt:lpstr>Презентация PowerPoint</vt:lpstr>
      <vt:lpstr>Институт права</vt:lpstr>
      <vt:lpstr>Соотнесите отрасли права и  правовые институты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 в системе социальных норм</dc:title>
  <dc:creator>Медиазал</dc:creator>
  <cp:lastModifiedBy>User</cp:lastModifiedBy>
  <cp:revision>38</cp:revision>
  <dcterms:created xsi:type="dcterms:W3CDTF">2011-04-06T00:46:20Z</dcterms:created>
  <dcterms:modified xsi:type="dcterms:W3CDTF">2020-12-15T14:30:36Z</dcterms:modified>
</cp:coreProperties>
</file>