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326" r:id="rId2"/>
    <p:sldId id="327" r:id="rId3"/>
    <p:sldId id="258" r:id="rId4"/>
    <p:sldId id="297" r:id="rId5"/>
    <p:sldId id="307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25" r:id="rId15"/>
    <p:sldId id="296" r:id="rId16"/>
    <p:sldId id="299" r:id="rId17"/>
    <p:sldId id="300" r:id="rId18"/>
    <p:sldId id="298" r:id="rId19"/>
    <p:sldId id="302" r:id="rId20"/>
    <p:sldId id="301" r:id="rId21"/>
    <p:sldId id="303" r:id="rId22"/>
    <p:sldId id="304" r:id="rId23"/>
    <p:sldId id="305" r:id="rId24"/>
    <p:sldId id="306" r:id="rId25"/>
    <p:sldId id="32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53" autoAdjust="0"/>
    <p:restoredTop sz="94660"/>
  </p:normalViewPr>
  <p:slideViewPr>
    <p:cSldViewPr>
      <p:cViewPr varScale="1">
        <p:scale>
          <a:sx n="61" d="100"/>
          <a:sy n="61" d="100"/>
        </p:scale>
        <p:origin x="160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00C1D2-ADE6-4AFE-ABBA-E5A28C43F44D}" type="doc">
      <dgm:prSet loTypeId="urn:microsoft.com/office/officeart/2005/8/layout/radial5" loCatId="relationship" qsTypeId="urn:microsoft.com/office/officeart/2005/8/quickstyle/3d6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7E174AAB-77FF-4E1B-AC8D-EA6952147E8A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ТРУД</a:t>
          </a:r>
          <a:endParaRPr lang="ru-RU" sz="2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C5139A3-B84D-4EBD-8D38-9EC5840C80EA}" type="parTrans" cxnId="{6EAD083B-827F-4A43-8DDD-E3900BCFE905}">
      <dgm:prSet/>
      <dgm:spPr/>
      <dgm:t>
        <a:bodyPr/>
        <a:lstStyle/>
        <a:p>
          <a:endParaRPr lang="ru-RU" sz="14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0650DFB9-59E7-4FC5-9DEA-A23A176283EF}" type="sibTrans" cxnId="{6EAD083B-827F-4A43-8DDD-E3900BCFE905}">
      <dgm:prSet/>
      <dgm:spPr/>
      <dgm:t>
        <a:bodyPr/>
        <a:lstStyle/>
        <a:p>
          <a:endParaRPr lang="ru-RU" sz="14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25D03503-967E-4FCC-B56B-1B43F025D583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Богатство</a:t>
          </a:r>
          <a:endParaRPr lang="ru-RU" sz="2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BB8165E5-26EC-4895-BB32-8A37D2FBB598}" type="parTrans" cxnId="{19D05EDD-8685-4FC2-958E-F738B4E4CC20}">
      <dgm:prSet custT="1"/>
      <dgm:spPr/>
      <dgm:t>
        <a:bodyPr/>
        <a:lstStyle/>
        <a:p>
          <a:endParaRPr lang="ru-RU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969990C7-C2D5-4C83-9C7D-AF787328379A}" type="sibTrans" cxnId="{19D05EDD-8685-4FC2-958E-F738B4E4CC20}">
      <dgm:prSet/>
      <dgm:spPr/>
      <dgm:t>
        <a:bodyPr/>
        <a:lstStyle/>
        <a:p>
          <a:endParaRPr lang="ru-RU" sz="14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C8BC8A9-E531-4BC3-B401-0987EE2DBAD1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Жилище</a:t>
          </a:r>
          <a:endParaRPr lang="ru-RU" sz="2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831F3F4A-A56D-4A2E-B766-636EFC447277}" type="parTrans" cxnId="{229CCB46-340F-4F27-B33F-CE6B90707A0E}">
      <dgm:prSet custT="1"/>
      <dgm:spPr/>
      <dgm:t>
        <a:bodyPr/>
        <a:lstStyle/>
        <a:p>
          <a:endParaRPr lang="ru-RU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2B2BF80F-706A-432B-B766-728612A84C7B}" type="sibTrans" cxnId="{229CCB46-340F-4F27-B33F-CE6B90707A0E}">
      <dgm:prSet/>
      <dgm:spPr/>
      <dgm:t>
        <a:bodyPr/>
        <a:lstStyle/>
        <a:p>
          <a:endParaRPr lang="ru-RU" sz="14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A695DE8C-86D2-428F-9718-1C0A506363CC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Духовные ценности</a:t>
          </a:r>
          <a:endParaRPr lang="ru-RU" sz="1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689408B3-A70C-4527-BB94-D4FB608CE7D9}" type="parTrans" cxnId="{6D2E73E4-FDDA-4D5E-B3D9-E4AB8F74E64D}">
      <dgm:prSet custT="1"/>
      <dgm:spPr/>
      <dgm:t>
        <a:bodyPr/>
        <a:lstStyle/>
        <a:p>
          <a:endParaRPr lang="ru-RU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D3AF5EEF-8164-4AE9-B3B6-3DCC2B9C0930}" type="sibTrans" cxnId="{6D2E73E4-FDDA-4D5E-B3D9-E4AB8F74E64D}">
      <dgm:prSet/>
      <dgm:spPr/>
      <dgm:t>
        <a:bodyPr/>
        <a:lstStyle/>
        <a:p>
          <a:endParaRPr lang="ru-RU" sz="14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898F2CEC-B1D6-45D3-BC24-63C6E477F581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Предметы быта</a:t>
          </a:r>
          <a:endParaRPr lang="ru-RU" sz="2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95DD662F-FCB6-4608-95CD-3BA453003BE4}" type="parTrans" cxnId="{28764915-7A74-49DD-B03A-E45CA40ECAEF}">
      <dgm:prSet custT="1"/>
      <dgm:spPr/>
      <dgm:t>
        <a:bodyPr/>
        <a:lstStyle/>
        <a:p>
          <a:endParaRPr lang="ru-RU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6C1CF273-E24F-46A3-B4EB-F9833830ABEC}" type="sibTrans" cxnId="{28764915-7A74-49DD-B03A-E45CA40ECAEF}">
      <dgm:prSet/>
      <dgm:spPr/>
      <dgm:t>
        <a:bodyPr/>
        <a:lstStyle/>
        <a:p>
          <a:endParaRPr lang="ru-RU" sz="14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A8740E17-4EF0-45D4-ABB4-3CD652662580}">
      <dgm:prSet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Умение взаимодействовать</a:t>
          </a:r>
          <a:endParaRPr lang="ru-RU" sz="1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E3883575-9611-4481-A4C6-FE62C8D78DFF}" type="parTrans" cxnId="{02CF8460-DADA-4999-AE44-1D1882443671}">
      <dgm:prSet custT="1"/>
      <dgm:spPr/>
      <dgm:t>
        <a:bodyPr/>
        <a:lstStyle/>
        <a:p>
          <a:endParaRPr lang="ru-RU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D2D38C5F-1926-467C-B44A-FB377CA0F3F9}" type="sibTrans" cxnId="{02CF8460-DADA-4999-AE44-1D1882443671}">
      <dgm:prSet/>
      <dgm:spPr/>
      <dgm:t>
        <a:bodyPr/>
        <a:lstStyle/>
        <a:p>
          <a:endParaRPr lang="ru-RU" sz="14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9382EA40-AB74-44DD-9D5C-A61DAD507D89}">
      <dgm:prSet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Новые знакомства</a:t>
          </a:r>
          <a:endParaRPr lang="ru-RU" sz="2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E922F16A-DB31-46FD-A95A-C599561EC3B7}" type="parTrans" cxnId="{693C0D38-20BD-4170-833C-86C35F0D033B}">
      <dgm:prSet custT="1"/>
      <dgm:spPr/>
      <dgm:t>
        <a:bodyPr/>
        <a:lstStyle/>
        <a:p>
          <a:endParaRPr lang="ru-RU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401F9B8B-565C-4932-96D1-57B415075001}" type="sibTrans" cxnId="{693C0D38-20BD-4170-833C-86C35F0D033B}">
      <dgm:prSet/>
      <dgm:spPr/>
      <dgm:t>
        <a:bodyPr/>
        <a:lstStyle/>
        <a:p>
          <a:endParaRPr lang="ru-RU" sz="14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469CBEAD-7FD7-4433-BD51-C4A4D101264B}">
      <dgm:prSet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Возможность самореализации</a:t>
          </a:r>
          <a:endParaRPr lang="ru-RU" sz="1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21873ABA-44A2-4EAE-B5AF-D884EE6C624B}" type="parTrans" cxnId="{C7CCAABC-326F-4060-B761-877AD7576375}">
      <dgm:prSet custT="1"/>
      <dgm:spPr/>
      <dgm:t>
        <a:bodyPr/>
        <a:lstStyle/>
        <a:p>
          <a:endParaRPr lang="ru-RU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AEF197B5-0F73-4947-A933-7684729F8C38}" type="sibTrans" cxnId="{C7CCAABC-326F-4060-B761-877AD7576375}">
      <dgm:prSet/>
      <dgm:spPr/>
      <dgm:t>
        <a:bodyPr/>
        <a:lstStyle/>
        <a:p>
          <a:endParaRPr lang="ru-RU" sz="14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082A8991-1972-4DE1-86DB-1B1AAE337D50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Одежду</a:t>
          </a:r>
          <a:endParaRPr lang="ru-RU" sz="2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E53574BD-A601-4075-A6D1-43C2D5B7270F}" type="parTrans" cxnId="{573509B7-1643-43F6-A963-AB6FA4C80F87}">
      <dgm:prSet custT="1"/>
      <dgm:spPr/>
      <dgm:t>
        <a:bodyPr/>
        <a:lstStyle/>
        <a:p>
          <a:endParaRPr lang="ru-RU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869B2513-9A38-4FBD-97C1-6D25192CF1D3}" type="sibTrans" cxnId="{573509B7-1643-43F6-A963-AB6FA4C80F87}">
      <dgm:prSet/>
      <dgm:spPr/>
      <dgm:t>
        <a:bodyPr/>
        <a:lstStyle/>
        <a:p>
          <a:endParaRPr lang="ru-RU" sz="14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420A0AFE-3302-4FC0-BE3E-7990B5EE8B1D}">
      <dgm:prSet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Пищу</a:t>
          </a:r>
          <a:endParaRPr lang="ru-RU" sz="2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A034EC05-44D9-4EC3-9C76-63861669471D}" type="parTrans" cxnId="{0EF5A06F-9314-463D-A1D6-A84EF7FDCD17}">
      <dgm:prSet custT="1"/>
      <dgm:spPr/>
      <dgm:t>
        <a:bodyPr/>
        <a:lstStyle/>
        <a:p>
          <a:endParaRPr lang="ru-RU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B7D0A217-4E66-40A3-B62D-30BC0E06CA81}" type="sibTrans" cxnId="{0EF5A06F-9314-463D-A1D6-A84EF7FDCD17}">
      <dgm:prSet/>
      <dgm:spPr/>
      <dgm:t>
        <a:bodyPr/>
        <a:lstStyle/>
        <a:p>
          <a:endParaRPr lang="ru-RU" sz="14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1BC41F1F-27EA-46AF-AC85-88B08F90F3F5}" type="pres">
      <dgm:prSet presAssocID="{5800C1D2-ADE6-4AFE-ABBA-E5A28C43F44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2FF775-8BCF-4212-95EA-88409664128E}" type="pres">
      <dgm:prSet presAssocID="{7E174AAB-77FF-4E1B-AC8D-EA6952147E8A}" presName="centerShape" presStyleLbl="node0" presStyleIdx="0" presStyleCnt="1" custScaleX="156841" custScaleY="162145"/>
      <dgm:spPr/>
      <dgm:t>
        <a:bodyPr/>
        <a:lstStyle/>
        <a:p>
          <a:endParaRPr lang="ru-RU"/>
        </a:p>
      </dgm:t>
    </dgm:pt>
    <dgm:pt modelId="{2B8EB6AE-2180-4154-ABA8-8E2DC0F5E24F}" type="pres">
      <dgm:prSet presAssocID="{BB8165E5-26EC-4895-BB32-8A37D2FBB598}" presName="parTrans" presStyleLbl="sibTrans2D1" presStyleIdx="0" presStyleCnt="9"/>
      <dgm:spPr/>
      <dgm:t>
        <a:bodyPr/>
        <a:lstStyle/>
        <a:p>
          <a:endParaRPr lang="ru-RU"/>
        </a:p>
      </dgm:t>
    </dgm:pt>
    <dgm:pt modelId="{8744C90E-5288-41D3-B298-54AD7B11BC3D}" type="pres">
      <dgm:prSet presAssocID="{BB8165E5-26EC-4895-BB32-8A37D2FBB598}" presName="connectorText" presStyleLbl="sibTrans2D1" presStyleIdx="0" presStyleCnt="9"/>
      <dgm:spPr/>
      <dgm:t>
        <a:bodyPr/>
        <a:lstStyle/>
        <a:p>
          <a:endParaRPr lang="ru-RU"/>
        </a:p>
      </dgm:t>
    </dgm:pt>
    <dgm:pt modelId="{E2B63154-07FC-4401-9094-EC3B4EA2168E}" type="pres">
      <dgm:prSet presAssocID="{25D03503-967E-4FCC-B56B-1B43F025D583}" presName="node" presStyleLbl="node1" presStyleIdx="0" presStyleCnt="9" custScaleX="193110" custRadScaleRad="133739" custRadScaleInc="-2123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07FFC9-6088-4DDE-A33D-83D9C33A101E}" type="pres">
      <dgm:prSet presAssocID="{831F3F4A-A56D-4A2E-B766-636EFC447277}" presName="parTrans" presStyleLbl="sibTrans2D1" presStyleIdx="1" presStyleCnt="9"/>
      <dgm:spPr/>
      <dgm:t>
        <a:bodyPr/>
        <a:lstStyle/>
        <a:p>
          <a:endParaRPr lang="ru-RU"/>
        </a:p>
      </dgm:t>
    </dgm:pt>
    <dgm:pt modelId="{6D624221-807B-4ED9-9F80-AC7BDE8AE91E}" type="pres">
      <dgm:prSet presAssocID="{831F3F4A-A56D-4A2E-B766-636EFC447277}" presName="connectorText" presStyleLbl="sibTrans2D1" presStyleIdx="1" presStyleCnt="9"/>
      <dgm:spPr/>
      <dgm:t>
        <a:bodyPr/>
        <a:lstStyle/>
        <a:p>
          <a:endParaRPr lang="ru-RU"/>
        </a:p>
      </dgm:t>
    </dgm:pt>
    <dgm:pt modelId="{74CB9BC3-2C4A-49DE-BA68-5F8C531E07C7}" type="pres">
      <dgm:prSet presAssocID="{3C8BC8A9-E531-4BC3-B401-0987EE2DBAD1}" presName="node" presStyleLbl="node1" presStyleIdx="1" presStyleCnt="9" custScaleX="173902" custRadScaleRad="108202" custRadScaleInc="-578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8D0FAB-51C4-41CB-8118-96A2F3A487F1}" type="pres">
      <dgm:prSet presAssocID="{689408B3-A70C-4527-BB94-D4FB608CE7D9}" presName="parTrans" presStyleLbl="sibTrans2D1" presStyleIdx="2" presStyleCnt="9"/>
      <dgm:spPr/>
      <dgm:t>
        <a:bodyPr/>
        <a:lstStyle/>
        <a:p>
          <a:endParaRPr lang="ru-RU"/>
        </a:p>
      </dgm:t>
    </dgm:pt>
    <dgm:pt modelId="{B1455CC1-D109-43AD-A66D-E826C90A589C}" type="pres">
      <dgm:prSet presAssocID="{689408B3-A70C-4527-BB94-D4FB608CE7D9}" presName="connectorText" presStyleLbl="sibTrans2D1" presStyleIdx="2" presStyleCnt="9"/>
      <dgm:spPr/>
      <dgm:t>
        <a:bodyPr/>
        <a:lstStyle/>
        <a:p>
          <a:endParaRPr lang="ru-RU"/>
        </a:p>
      </dgm:t>
    </dgm:pt>
    <dgm:pt modelId="{17898F48-6926-44E7-B31F-9565CEFA2C27}" type="pres">
      <dgm:prSet presAssocID="{A695DE8C-86D2-428F-9718-1C0A506363CC}" presName="node" presStyleLbl="node1" presStyleIdx="2" presStyleCnt="9" custScaleX="194249" custRadScaleRad="171822" custRadScaleInc="-163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593031-3F61-4AB7-9929-31BADE82EC3D}" type="pres">
      <dgm:prSet presAssocID="{95DD662F-FCB6-4608-95CD-3BA453003BE4}" presName="parTrans" presStyleLbl="sibTrans2D1" presStyleIdx="3" presStyleCnt="9"/>
      <dgm:spPr/>
      <dgm:t>
        <a:bodyPr/>
        <a:lstStyle/>
        <a:p>
          <a:endParaRPr lang="ru-RU"/>
        </a:p>
      </dgm:t>
    </dgm:pt>
    <dgm:pt modelId="{1FA12DFB-6765-4A54-96A1-10FEC0855215}" type="pres">
      <dgm:prSet presAssocID="{95DD662F-FCB6-4608-95CD-3BA453003BE4}" presName="connectorText" presStyleLbl="sibTrans2D1" presStyleIdx="3" presStyleCnt="9"/>
      <dgm:spPr/>
      <dgm:t>
        <a:bodyPr/>
        <a:lstStyle/>
        <a:p>
          <a:endParaRPr lang="ru-RU"/>
        </a:p>
      </dgm:t>
    </dgm:pt>
    <dgm:pt modelId="{9A241F19-4908-48DC-A272-22431CDAC1B5}" type="pres">
      <dgm:prSet presAssocID="{898F2CEC-B1D6-45D3-BC24-63C6E477F581}" presName="node" presStyleLbl="node1" presStyleIdx="3" presStyleCnt="9" custScaleX="188929" custRadScaleRad="170015" custRadScaleInc="-863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C8A364-5238-47D7-A8B3-D3520673FD78}" type="pres">
      <dgm:prSet presAssocID="{E3883575-9611-4481-A4C6-FE62C8D78DFF}" presName="parTrans" presStyleLbl="sibTrans2D1" presStyleIdx="4" presStyleCnt="9"/>
      <dgm:spPr/>
      <dgm:t>
        <a:bodyPr/>
        <a:lstStyle/>
        <a:p>
          <a:endParaRPr lang="ru-RU"/>
        </a:p>
      </dgm:t>
    </dgm:pt>
    <dgm:pt modelId="{66D80082-1053-4831-8660-CC0C64A7548E}" type="pres">
      <dgm:prSet presAssocID="{E3883575-9611-4481-A4C6-FE62C8D78DFF}" presName="connectorText" presStyleLbl="sibTrans2D1" presStyleIdx="4" presStyleCnt="9"/>
      <dgm:spPr/>
      <dgm:t>
        <a:bodyPr/>
        <a:lstStyle/>
        <a:p>
          <a:endParaRPr lang="ru-RU"/>
        </a:p>
      </dgm:t>
    </dgm:pt>
    <dgm:pt modelId="{5BFED85E-2DF2-4BC4-AD14-71FEF6B191E0}" type="pres">
      <dgm:prSet presAssocID="{A8740E17-4EF0-45D4-ABB4-3CD652662580}" presName="node" presStyleLbl="node1" presStyleIdx="4" presStyleCnt="9" custScaleX="312296" custScaleY="65160" custRadScaleRad="155893" custRadScaleInc="-1641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E61C39-AB9B-4E7D-A286-6472B79942F3}" type="pres">
      <dgm:prSet presAssocID="{E922F16A-DB31-46FD-A95A-C599561EC3B7}" presName="parTrans" presStyleLbl="sibTrans2D1" presStyleIdx="5" presStyleCnt="9"/>
      <dgm:spPr/>
      <dgm:t>
        <a:bodyPr/>
        <a:lstStyle/>
        <a:p>
          <a:endParaRPr lang="ru-RU"/>
        </a:p>
      </dgm:t>
    </dgm:pt>
    <dgm:pt modelId="{54977420-77CC-4D30-BEBF-F7443B732C49}" type="pres">
      <dgm:prSet presAssocID="{E922F16A-DB31-46FD-A95A-C599561EC3B7}" presName="connectorText" presStyleLbl="sibTrans2D1" presStyleIdx="5" presStyleCnt="9"/>
      <dgm:spPr/>
      <dgm:t>
        <a:bodyPr/>
        <a:lstStyle/>
        <a:p>
          <a:endParaRPr lang="ru-RU"/>
        </a:p>
      </dgm:t>
    </dgm:pt>
    <dgm:pt modelId="{732B8CF0-2E0D-4E3D-819F-E8ECBC3122B4}" type="pres">
      <dgm:prSet presAssocID="{9382EA40-AB74-44DD-9D5C-A61DAD507D89}" presName="node" presStyleLbl="node1" presStyleIdx="5" presStyleCnt="9" custScaleX="210447" custScaleY="85262" custRadScaleRad="95870" custRadScaleInc="-460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2F8269-6E94-494B-AAFE-87BB25E60497}" type="pres">
      <dgm:prSet presAssocID="{21873ABA-44A2-4EAE-B5AF-D884EE6C624B}" presName="parTrans" presStyleLbl="sibTrans2D1" presStyleIdx="6" presStyleCnt="9"/>
      <dgm:spPr/>
      <dgm:t>
        <a:bodyPr/>
        <a:lstStyle/>
        <a:p>
          <a:endParaRPr lang="ru-RU"/>
        </a:p>
      </dgm:t>
    </dgm:pt>
    <dgm:pt modelId="{EF2DF51D-D980-4036-9A5F-7A7B5516C355}" type="pres">
      <dgm:prSet presAssocID="{21873ABA-44A2-4EAE-B5AF-D884EE6C624B}" presName="connectorText" presStyleLbl="sibTrans2D1" presStyleIdx="6" presStyleCnt="9"/>
      <dgm:spPr/>
      <dgm:t>
        <a:bodyPr/>
        <a:lstStyle/>
        <a:p>
          <a:endParaRPr lang="ru-RU"/>
        </a:p>
      </dgm:t>
    </dgm:pt>
    <dgm:pt modelId="{889D91ED-13F5-4369-B94D-E7AA9F5C2662}" type="pres">
      <dgm:prSet presAssocID="{469CBEAD-7FD7-4433-BD51-C4A4D101264B}" presName="node" presStyleLbl="node1" presStyleIdx="6" presStyleCnt="9" custScaleX="261836" custScaleY="117680" custRadScaleRad="155663" custRadScaleInc="298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A472C0-1542-4C60-AA3E-2D83F08B4C23}" type="pres">
      <dgm:prSet presAssocID="{E53574BD-A601-4075-A6D1-43C2D5B7270F}" presName="parTrans" presStyleLbl="sibTrans2D1" presStyleIdx="7" presStyleCnt="9"/>
      <dgm:spPr/>
      <dgm:t>
        <a:bodyPr/>
        <a:lstStyle/>
        <a:p>
          <a:endParaRPr lang="ru-RU"/>
        </a:p>
      </dgm:t>
    </dgm:pt>
    <dgm:pt modelId="{D293D661-69AB-4268-A2B1-28F3C8A0693A}" type="pres">
      <dgm:prSet presAssocID="{E53574BD-A601-4075-A6D1-43C2D5B7270F}" presName="connectorText" presStyleLbl="sibTrans2D1" presStyleIdx="7" presStyleCnt="9"/>
      <dgm:spPr/>
      <dgm:t>
        <a:bodyPr/>
        <a:lstStyle/>
        <a:p>
          <a:endParaRPr lang="ru-RU"/>
        </a:p>
      </dgm:t>
    </dgm:pt>
    <dgm:pt modelId="{6ACC6565-4DCE-4F4E-959E-3D40EEDB185F}" type="pres">
      <dgm:prSet presAssocID="{082A8991-1972-4DE1-86DB-1B1AAE337D50}" presName="node" presStyleLbl="node1" presStyleIdx="7" presStyleCnt="9" custScaleX="126598" custScaleY="86199" custRadScaleRad="160255" custRadScaleInc="-48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A5B100-EE84-4749-B4CD-71E7D200A2B5}" type="pres">
      <dgm:prSet presAssocID="{A034EC05-44D9-4EC3-9C76-63861669471D}" presName="parTrans" presStyleLbl="sibTrans2D1" presStyleIdx="8" presStyleCnt="9"/>
      <dgm:spPr/>
      <dgm:t>
        <a:bodyPr/>
        <a:lstStyle/>
        <a:p>
          <a:endParaRPr lang="ru-RU"/>
        </a:p>
      </dgm:t>
    </dgm:pt>
    <dgm:pt modelId="{EBB0EA7D-E1BF-4A11-92D5-46923BC2672A}" type="pres">
      <dgm:prSet presAssocID="{A034EC05-44D9-4EC3-9C76-63861669471D}" presName="connectorText" presStyleLbl="sibTrans2D1" presStyleIdx="8" presStyleCnt="9"/>
      <dgm:spPr/>
      <dgm:t>
        <a:bodyPr/>
        <a:lstStyle/>
        <a:p>
          <a:endParaRPr lang="ru-RU"/>
        </a:p>
      </dgm:t>
    </dgm:pt>
    <dgm:pt modelId="{C99F0D94-EEDE-4B0B-AB8F-9CD43392D65C}" type="pres">
      <dgm:prSet presAssocID="{420A0AFE-3302-4FC0-BE3E-7990B5EE8B1D}" presName="node" presStyleLbl="node1" presStyleIdx="8" presStyleCnt="9" custScaleX="179296" custScaleY="73400" custRadScaleRad="166812" custRadScaleInc="-1506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D05EDD-8685-4FC2-958E-F738B4E4CC20}" srcId="{7E174AAB-77FF-4E1B-AC8D-EA6952147E8A}" destId="{25D03503-967E-4FCC-B56B-1B43F025D583}" srcOrd="0" destOrd="0" parTransId="{BB8165E5-26EC-4895-BB32-8A37D2FBB598}" sibTransId="{969990C7-C2D5-4C83-9C7D-AF787328379A}"/>
    <dgm:cxn modelId="{4F2273B3-7A7C-4AB4-8813-70D9251BF923}" type="presOf" srcId="{689408B3-A70C-4527-BB94-D4FB608CE7D9}" destId="{0C8D0FAB-51C4-41CB-8118-96A2F3A487F1}" srcOrd="0" destOrd="0" presId="urn:microsoft.com/office/officeart/2005/8/layout/radial5"/>
    <dgm:cxn modelId="{BDAFD995-2F0E-40AF-98F6-C632A7827561}" type="presOf" srcId="{BB8165E5-26EC-4895-BB32-8A37D2FBB598}" destId="{2B8EB6AE-2180-4154-ABA8-8E2DC0F5E24F}" srcOrd="0" destOrd="0" presId="urn:microsoft.com/office/officeart/2005/8/layout/radial5"/>
    <dgm:cxn modelId="{C048C74C-A559-40E4-A6B5-1289F1AC1510}" type="presOf" srcId="{3C8BC8A9-E531-4BC3-B401-0987EE2DBAD1}" destId="{74CB9BC3-2C4A-49DE-BA68-5F8C531E07C7}" srcOrd="0" destOrd="0" presId="urn:microsoft.com/office/officeart/2005/8/layout/radial5"/>
    <dgm:cxn modelId="{A361891D-E78A-45BA-99E8-E3FDC77E3C88}" type="presOf" srcId="{21873ABA-44A2-4EAE-B5AF-D884EE6C624B}" destId="{6C2F8269-6E94-494B-AAFE-87BB25E60497}" srcOrd="0" destOrd="0" presId="urn:microsoft.com/office/officeart/2005/8/layout/radial5"/>
    <dgm:cxn modelId="{C08B9364-4269-4D5A-BA5A-CD744BF15F1F}" type="presOf" srcId="{7E174AAB-77FF-4E1B-AC8D-EA6952147E8A}" destId="{E12FF775-8BCF-4212-95EA-88409664128E}" srcOrd="0" destOrd="0" presId="urn:microsoft.com/office/officeart/2005/8/layout/radial5"/>
    <dgm:cxn modelId="{176063B9-3C85-46E6-8CBF-D496DF34F095}" type="presOf" srcId="{831F3F4A-A56D-4A2E-B766-636EFC447277}" destId="{6D624221-807B-4ED9-9F80-AC7BDE8AE91E}" srcOrd="1" destOrd="0" presId="urn:microsoft.com/office/officeart/2005/8/layout/radial5"/>
    <dgm:cxn modelId="{6D2E73E4-FDDA-4D5E-B3D9-E4AB8F74E64D}" srcId="{7E174AAB-77FF-4E1B-AC8D-EA6952147E8A}" destId="{A695DE8C-86D2-428F-9718-1C0A506363CC}" srcOrd="2" destOrd="0" parTransId="{689408B3-A70C-4527-BB94-D4FB608CE7D9}" sibTransId="{D3AF5EEF-8164-4AE9-B3B6-3DCC2B9C0930}"/>
    <dgm:cxn modelId="{E83E3E92-A05F-4CC2-962C-F1198C4C443D}" type="presOf" srcId="{25D03503-967E-4FCC-B56B-1B43F025D583}" destId="{E2B63154-07FC-4401-9094-EC3B4EA2168E}" srcOrd="0" destOrd="0" presId="urn:microsoft.com/office/officeart/2005/8/layout/radial5"/>
    <dgm:cxn modelId="{2FE367CB-229D-42FC-AC4D-A381EE1D1DEA}" type="presOf" srcId="{E53574BD-A601-4075-A6D1-43C2D5B7270F}" destId="{D293D661-69AB-4268-A2B1-28F3C8A0693A}" srcOrd="1" destOrd="0" presId="urn:microsoft.com/office/officeart/2005/8/layout/radial5"/>
    <dgm:cxn modelId="{75FA36DE-8922-4FD0-BBF2-461BC20F674E}" type="presOf" srcId="{469CBEAD-7FD7-4433-BD51-C4A4D101264B}" destId="{889D91ED-13F5-4369-B94D-E7AA9F5C2662}" srcOrd="0" destOrd="0" presId="urn:microsoft.com/office/officeart/2005/8/layout/radial5"/>
    <dgm:cxn modelId="{C7CCAABC-326F-4060-B761-877AD7576375}" srcId="{7E174AAB-77FF-4E1B-AC8D-EA6952147E8A}" destId="{469CBEAD-7FD7-4433-BD51-C4A4D101264B}" srcOrd="6" destOrd="0" parTransId="{21873ABA-44A2-4EAE-B5AF-D884EE6C624B}" sibTransId="{AEF197B5-0F73-4947-A933-7684729F8C38}"/>
    <dgm:cxn modelId="{D76E3FC6-4D50-4B13-A4AF-903178A6159D}" type="presOf" srcId="{831F3F4A-A56D-4A2E-B766-636EFC447277}" destId="{A807FFC9-6088-4DDE-A33D-83D9C33A101E}" srcOrd="0" destOrd="0" presId="urn:microsoft.com/office/officeart/2005/8/layout/radial5"/>
    <dgm:cxn modelId="{F0FC3735-361C-4F6A-9C1C-334804AEC71D}" type="presOf" srcId="{689408B3-A70C-4527-BB94-D4FB608CE7D9}" destId="{B1455CC1-D109-43AD-A66D-E826C90A589C}" srcOrd="1" destOrd="0" presId="urn:microsoft.com/office/officeart/2005/8/layout/radial5"/>
    <dgm:cxn modelId="{693C0D38-20BD-4170-833C-86C35F0D033B}" srcId="{7E174AAB-77FF-4E1B-AC8D-EA6952147E8A}" destId="{9382EA40-AB74-44DD-9D5C-A61DAD507D89}" srcOrd="5" destOrd="0" parTransId="{E922F16A-DB31-46FD-A95A-C599561EC3B7}" sibTransId="{401F9B8B-565C-4932-96D1-57B415075001}"/>
    <dgm:cxn modelId="{E6214305-6329-460E-94EB-0E33BE51A455}" type="presOf" srcId="{BB8165E5-26EC-4895-BB32-8A37D2FBB598}" destId="{8744C90E-5288-41D3-B298-54AD7B11BC3D}" srcOrd="1" destOrd="0" presId="urn:microsoft.com/office/officeart/2005/8/layout/radial5"/>
    <dgm:cxn modelId="{9FB9E33E-804F-4339-8159-088AEA0880F4}" type="presOf" srcId="{95DD662F-FCB6-4608-95CD-3BA453003BE4}" destId="{1FA12DFB-6765-4A54-96A1-10FEC0855215}" srcOrd="1" destOrd="0" presId="urn:microsoft.com/office/officeart/2005/8/layout/radial5"/>
    <dgm:cxn modelId="{441CEB8E-245A-498E-841A-2F799162E1A8}" type="presOf" srcId="{082A8991-1972-4DE1-86DB-1B1AAE337D50}" destId="{6ACC6565-4DCE-4F4E-959E-3D40EEDB185F}" srcOrd="0" destOrd="0" presId="urn:microsoft.com/office/officeart/2005/8/layout/radial5"/>
    <dgm:cxn modelId="{02CF8460-DADA-4999-AE44-1D1882443671}" srcId="{7E174AAB-77FF-4E1B-AC8D-EA6952147E8A}" destId="{A8740E17-4EF0-45D4-ABB4-3CD652662580}" srcOrd="4" destOrd="0" parTransId="{E3883575-9611-4481-A4C6-FE62C8D78DFF}" sibTransId="{D2D38C5F-1926-467C-B44A-FB377CA0F3F9}"/>
    <dgm:cxn modelId="{84D8F041-3301-4A6B-839A-CCB813079C61}" type="presOf" srcId="{9382EA40-AB74-44DD-9D5C-A61DAD507D89}" destId="{732B8CF0-2E0D-4E3D-819F-E8ECBC3122B4}" srcOrd="0" destOrd="0" presId="urn:microsoft.com/office/officeart/2005/8/layout/radial5"/>
    <dgm:cxn modelId="{0C25A392-1114-4061-8039-CF5A9FCA6202}" type="presOf" srcId="{A034EC05-44D9-4EC3-9C76-63861669471D}" destId="{11A5B100-EE84-4749-B4CD-71E7D200A2B5}" srcOrd="0" destOrd="0" presId="urn:microsoft.com/office/officeart/2005/8/layout/radial5"/>
    <dgm:cxn modelId="{C09FC162-3714-4585-8852-4CB783482F83}" type="presOf" srcId="{5800C1D2-ADE6-4AFE-ABBA-E5A28C43F44D}" destId="{1BC41F1F-27EA-46AF-AC85-88B08F90F3F5}" srcOrd="0" destOrd="0" presId="urn:microsoft.com/office/officeart/2005/8/layout/radial5"/>
    <dgm:cxn modelId="{90843186-A9FD-4006-9F1B-30808835424F}" type="presOf" srcId="{E3883575-9611-4481-A4C6-FE62C8D78DFF}" destId="{64C8A364-5238-47D7-A8B3-D3520673FD78}" srcOrd="0" destOrd="0" presId="urn:microsoft.com/office/officeart/2005/8/layout/radial5"/>
    <dgm:cxn modelId="{9CDCD68D-9304-46EB-99F1-F0911B82FA9E}" type="presOf" srcId="{A8740E17-4EF0-45D4-ABB4-3CD652662580}" destId="{5BFED85E-2DF2-4BC4-AD14-71FEF6B191E0}" srcOrd="0" destOrd="0" presId="urn:microsoft.com/office/officeart/2005/8/layout/radial5"/>
    <dgm:cxn modelId="{23B91CD8-84F7-4C4B-8EE3-E8E2354A67AF}" type="presOf" srcId="{A695DE8C-86D2-428F-9718-1C0A506363CC}" destId="{17898F48-6926-44E7-B31F-9565CEFA2C27}" srcOrd="0" destOrd="0" presId="urn:microsoft.com/office/officeart/2005/8/layout/radial5"/>
    <dgm:cxn modelId="{C6D1F278-DFC8-4182-9E84-867D0EE07B5D}" type="presOf" srcId="{A034EC05-44D9-4EC3-9C76-63861669471D}" destId="{EBB0EA7D-E1BF-4A11-92D5-46923BC2672A}" srcOrd="1" destOrd="0" presId="urn:microsoft.com/office/officeart/2005/8/layout/radial5"/>
    <dgm:cxn modelId="{7ED899AA-2F75-4857-A535-8CC2A205CD75}" type="presOf" srcId="{21873ABA-44A2-4EAE-B5AF-D884EE6C624B}" destId="{EF2DF51D-D980-4036-9A5F-7A7B5516C355}" srcOrd="1" destOrd="0" presId="urn:microsoft.com/office/officeart/2005/8/layout/radial5"/>
    <dgm:cxn modelId="{E4A5EF88-2BE9-416E-AD04-9AE010CE92AB}" type="presOf" srcId="{E922F16A-DB31-46FD-A95A-C599561EC3B7}" destId="{83E61C39-AB9B-4E7D-A286-6472B79942F3}" srcOrd="0" destOrd="0" presId="urn:microsoft.com/office/officeart/2005/8/layout/radial5"/>
    <dgm:cxn modelId="{6EAD083B-827F-4A43-8DDD-E3900BCFE905}" srcId="{5800C1D2-ADE6-4AFE-ABBA-E5A28C43F44D}" destId="{7E174AAB-77FF-4E1B-AC8D-EA6952147E8A}" srcOrd="0" destOrd="0" parTransId="{7C5139A3-B84D-4EBD-8D38-9EC5840C80EA}" sibTransId="{0650DFB9-59E7-4FC5-9DEA-A23A176283EF}"/>
    <dgm:cxn modelId="{573509B7-1643-43F6-A963-AB6FA4C80F87}" srcId="{7E174AAB-77FF-4E1B-AC8D-EA6952147E8A}" destId="{082A8991-1972-4DE1-86DB-1B1AAE337D50}" srcOrd="7" destOrd="0" parTransId="{E53574BD-A601-4075-A6D1-43C2D5B7270F}" sibTransId="{869B2513-9A38-4FBD-97C1-6D25192CF1D3}"/>
    <dgm:cxn modelId="{EB624C44-46AB-425C-847F-2272ECEAA7B9}" type="presOf" srcId="{898F2CEC-B1D6-45D3-BC24-63C6E477F581}" destId="{9A241F19-4908-48DC-A272-22431CDAC1B5}" srcOrd="0" destOrd="0" presId="urn:microsoft.com/office/officeart/2005/8/layout/radial5"/>
    <dgm:cxn modelId="{4BB1DEC9-ECCE-4052-8D30-0D19B306CE89}" type="presOf" srcId="{95DD662F-FCB6-4608-95CD-3BA453003BE4}" destId="{5F593031-3F61-4AB7-9929-31BADE82EC3D}" srcOrd="0" destOrd="0" presId="urn:microsoft.com/office/officeart/2005/8/layout/radial5"/>
    <dgm:cxn modelId="{46F2DC29-5C6E-47AC-AFEB-A9C58D12ABAB}" type="presOf" srcId="{420A0AFE-3302-4FC0-BE3E-7990B5EE8B1D}" destId="{C99F0D94-EEDE-4B0B-AB8F-9CD43392D65C}" srcOrd="0" destOrd="0" presId="urn:microsoft.com/office/officeart/2005/8/layout/radial5"/>
    <dgm:cxn modelId="{229CCB46-340F-4F27-B33F-CE6B90707A0E}" srcId="{7E174AAB-77FF-4E1B-AC8D-EA6952147E8A}" destId="{3C8BC8A9-E531-4BC3-B401-0987EE2DBAD1}" srcOrd="1" destOrd="0" parTransId="{831F3F4A-A56D-4A2E-B766-636EFC447277}" sibTransId="{2B2BF80F-706A-432B-B766-728612A84C7B}"/>
    <dgm:cxn modelId="{DCFA1E2E-99C5-4429-BD00-E260E1A8EB34}" type="presOf" srcId="{E922F16A-DB31-46FD-A95A-C599561EC3B7}" destId="{54977420-77CC-4D30-BEBF-F7443B732C49}" srcOrd="1" destOrd="0" presId="urn:microsoft.com/office/officeart/2005/8/layout/radial5"/>
    <dgm:cxn modelId="{28764915-7A74-49DD-B03A-E45CA40ECAEF}" srcId="{7E174AAB-77FF-4E1B-AC8D-EA6952147E8A}" destId="{898F2CEC-B1D6-45D3-BC24-63C6E477F581}" srcOrd="3" destOrd="0" parTransId="{95DD662F-FCB6-4608-95CD-3BA453003BE4}" sibTransId="{6C1CF273-E24F-46A3-B4EB-F9833830ABEC}"/>
    <dgm:cxn modelId="{0EF5A06F-9314-463D-A1D6-A84EF7FDCD17}" srcId="{7E174AAB-77FF-4E1B-AC8D-EA6952147E8A}" destId="{420A0AFE-3302-4FC0-BE3E-7990B5EE8B1D}" srcOrd="8" destOrd="0" parTransId="{A034EC05-44D9-4EC3-9C76-63861669471D}" sibTransId="{B7D0A217-4E66-40A3-B62D-30BC0E06CA81}"/>
    <dgm:cxn modelId="{C0EE9A2C-C6DB-41E1-8AEE-6E74F2DF1B9B}" type="presOf" srcId="{E53574BD-A601-4075-A6D1-43C2D5B7270F}" destId="{89A472C0-1542-4C60-AA3E-2D83F08B4C23}" srcOrd="0" destOrd="0" presId="urn:microsoft.com/office/officeart/2005/8/layout/radial5"/>
    <dgm:cxn modelId="{AEF42CC1-2E69-4FE2-8D35-401332A312A7}" type="presOf" srcId="{E3883575-9611-4481-A4C6-FE62C8D78DFF}" destId="{66D80082-1053-4831-8660-CC0C64A7548E}" srcOrd="1" destOrd="0" presId="urn:microsoft.com/office/officeart/2005/8/layout/radial5"/>
    <dgm:cxn modelId="{B6A94BD2-4976-4247-A9B2-83A1168323F5}" type="presParOf" srcId="{1BC41F1F-27EA-46AF-AC85-88B08F90F3F5}" destId="{E12FF775-8BCF-4212-95EA-88409664128E}" srcOrd="0" destOrd="0" presId="urn:microsoft.com/office/officeart/2005/8/layout/radial5"/>
    <dgm:cxn modelId="{016D6FD7-5C33-4B98-B312-91B774BB34D3}" type="presParOf" srcId="{1BC41F1F-27EA-46AF-AC85-88B08F90F3F5}" destId="{2B8EB6AE-2180-4154-ABA8-8E2DC0F5E24F}" srcOrd="1" destOrd="0" presId="urn:microsoft.com/office/officeart/2005/8/layout/radial5"/>
    <dgm:cxn modelId="{FDD10DFB-2F97-45EA-BF2A-78D012C93CC9}" type="presParOf" srcId="{2B8EB6AE-2180-4154-ABA8-8E2DC0F5E24F}" destId="{8744C90E-5288-41D3-B298-54AD7B11BC3D}" srcOrd="0" destOrd="0" presId="urn:microsoft.com/office/officeart/2005/8/layout/radial5"/>
    <dgm:cxn modelId="{897E4273-086C-4A29-ADAB-9D432D595C5C}" type="presParOf" srcId="{1BC41F1F-27EA-46AF-AC85-88B08F90F3F5}" destId="{E2B63154-07FC-4401-9094-EC3B4EA2168E}" srcOrd="2" destOrd="0" presId="urn:microsoft.com/office/officeart/2005/8/layout/radial5"/>
    <dgm:cxn modelId="{161FBFE4-70DF-43FC-AD3A-E3F39D515FAD}" type="presParOf" srcId="{1BC41F1F-27EA-46AF-AC85-88B08F90F3F5}" destId="{A807FFC9-6088-4DDE-A33D-83D9C33A101E}" srcOrd="3" destOrd="0" presId="urn:microsoft.com/office/officeart/2005/8/layout/radial5"/>
    <dgm:cxn modelId="{04A5EC48-1EE2-453B-AFC4-FC3B7C89BD19}" type="presParOf" srcId="{A807FFC9-6088-4DDE-A33D-83D9C33A101E}" destId="{6D624221-807B-4ED9-9F80-AC7BDE8AE91E}" srcOrd="0" destOrd="0" presId="urn:microsoft.com/office/officeart/2005/8/layout/radial5"/>
    <dgm:cxn modelId="{418FD664-C0A7-4D33-896B-E20146D945AF}" type="presParOf" srcId="{1BC41F1F-27EA-46AF-AC85-88B08F90F3F5}" destId="{74CB9BC3-2C4A-49DE-BA68-5F8C531E07C7}" srcOrd="4" destOrd="0" presId="urn:microsoft.com/office/officeart/2005/8/layout/radial5"/>
    <dgm:cxn modelId="{98C79F2C-16AE-4C28-98AB-83D42B9C3BE1}" type="presParOf" srcId="{1BC41F1F-27EA-46AF-AC85-88B08F90F3F5}" destId="{0C8D0FAB-51C4-41CB-8118-96A2F3A487F1}" srcOrd="5" destOrd="0" presId="urn:microsoft.com/office/officeart/2005/8/layout/radial5"/>
    <dgm:cxn modelId="{16D42752-51CE-404D-A532-2D960339AA25}" type="presParOf" srcId="{0C8D0FAB-51C4-41CB-8118-96A2F3A487F1}" destId="{B1455CC1-D109-43AD-A66D-E826C90A589C}" srcOrd="0" destOrd="0" presId="urn:microsoft.com/office/officeart/2005/8/layout/radial5"/>
    <dgm:cxn modelId="{DB8B8571-86B3-4C85-9960-CAC12C02344B}" type="presParOf" srcId="{1BC41F1F-27EA-46AF-AC85-88B08F90F3F5}" destId="{17898F48-6926-44E7-B31F-9565CEFA2C27}" srcOrd="6" destOrd="0" presId="urn:microsoft.com/office/officeart/2005/8/layout/radial5"/>
    <dgm:cxn modelId="{30F96A6A-D790-4D88-9FA1-03A495EE2B1E}" type="presParOf" srcId="{1BC41F1F-27EA-46AF-AC85-88B08F90F3F5}" destId="{5F593031-3F61-4AB7-9929-31BADE82EC3D}" srcOrd="7" destOrd="0" presId="urn:microsoft.com/office/officeart/2005/8/layout/radial5"/>
    <dgm:cxn modelId="{E8D60B4C-080C-49AF-B4B7-DE607A79791D}" type="presParOf" srcId="{5F593031-3F61-4AB7-9929-31BADE82EC3D}" destId="{1FA12DFB-6765-4A54-96A1-10FEC0855215}" srcOrd="0" destOrd="0" presId="urn:microsoft.com/office/officeart/2005/8/layout/radial5"/>
    <dgm:cxn modelId="{200400B8-2A1C-4C61-B84B-BEF3022512D9}" type="presParOf" srcId="{1BC41F1F-27EA-46AF-AC85-88B08F90F3F5}" destId="{9A241F19-4908-48DC-A272-22431CDAC1B5}" srcOrd="8" destOrd="0" presId="urn:microsoft.com/office/officeart/2005/8/layout/radial5"/>
    <dgm:cxn modelId="{2F5ED382-CAEF-4CDF-898B-8E8466AB4AE2}" type="presParOf" srcId="{1BC41F1F-27EA-46AF-AC85-88B08F90F3F5}" destId="{64C8A364-5238-47D7-A8B3-D3520673FD78}" srcOrd="9" destOrd="0" presId="urn:microsoft.com/office/officeart/2005/8/layout/radial5"/>
    <dgm:cxn modelId="{A22E1B69-7DAF-4D4C-875A-FEFF7B12E271}" type="presParOf" srcId="{64C8A364-5238-47D7-A8B3-D3520673FD78}" destId="{66D80082-1053-4831-8660-CC0C64A7548E}" srcOrd="0" destOrd="0" presId="urn:microsoft.com/office/officeart/2005/8/layout/radial5"/>
    <dgm:cxn modelId="{C8E18DB5-2970-431E-AE44-F44B1AB45040}" type="presParOf" srcId="{1BC41F1F-27EA-46AF-AC85-88B08F90F3F5}" destId="{5BFED85E-2DF2-4BC4-AD14-71FEF6B191E0}" srcOrd="10" destOrd="0" presId="urn:microsoft.com/office/officeart/2005/8/layout/radial5"/>
    <dgm:cxn modelId="{8D98F333-89E9-4BD1-9C52-BF2A88C0436A}" type="presParOf" srcId="{1BC41F1F-27EA-46AF-AC85-88B08F90F3F5}" destId="{83E61C39-AB9B-4E7D-A286-6472B79942F3}" srcOrd="11" destOrd="0" presId="urn:microsoft.com/office/officeart/2005/8/layout/radial5"/>
    <dgm:cxn modelId="{5585D45C-3975-4754-987C-974CCF2D3E92}" type="presParOf" srcId="{83E61C39-AB9B-4E7D-A286-6472B79942F3}" destId="{54977420-77CC-4D30-BEBF-F7443B732C49}" srcOrd="0" destOrd="0" presId="urn:microsoft.com/office/officeart/2005/8/layout/radial5"/>
    <dgm:cxn modelId="{4FFA078B-EC88-46CC-9B00-3E4788782949}" type="presParOf" srcId="{1BC41F1F-27EA-46AF-AC85-88B08F90F3F5}" destId="{732B8CF0-2E0D-4E3D-819F-E8ECBC3122B4}" srcOrd="12" destOrd="0" presId="urn:microsoft.com/office/officeart/2005/8/layout/radial5"/>
    <dgm:cxn modelId="{77D097B5-760A-4E6D-89E8-2E70D9002044}" type="presParOf" srcId="{1BC41F1F-27EA-46AF-AC85-88B08F90F3F5}" destId="{6C2F8269-6E94-494B-AAFE-87BB25E60497}" srcOrd="13" destOrd="0" presId="urn:microsoft.com/office/officeart/2005/8/layout/radial5"/>
    <dgm:cxn modelId="{E2314606-F089-405F-8A63-3E97EBB91F74}" type="presParOf" srcId="{6C2F8269-6E94-494B-AAFE-87BB25E60497}" destId="{EF2DF51D-D980-4036-9A5F-7A7B5516C355}" srcOrd="0" destOrd="0" presId="urn:microsoft.com/office/officeart/2005/8/layout/radial5"/>
    <dgm:cxn modelId="{053B54F0-BA54-42B1-8D82-AD4A9A00FAC0}" type="presParOf" srcId="{1BC41F1F-27EA-46AF-AC85-88B08F90F3F5}" destId="{889D91ED-13F5-4369-B94D-E7AA9F5C2662}" srcOrd="14" destOrd="0" presId="urn:microsoft.com/office/officeart/2005/8/layout/radial5"/>
    <dgm:cxn modelId="{17B4222F-2065-4AB2-811F-6B4F4D7FB26E}" type="presParOf" srcId="{1BC41F1F-27EA-46AF-AC85-88B08F90F3F5}" destId="{89A472C0-1542-4C60-AA3E-2D83F08B4C23}" srcOrd="15" destOrd="0" presId="urn:microsoft.com/office/officeart/2005/8/layout/radial5"/>
    <dgm:cxn modelId="{8BDF22AA-1F7F-40BB-8CC9-9BCCF4F67E40}" type="presParOf" srcId="{89A472C0-1542-4C60-AA3E-2D83F08B4C23}" destId="{D293D661-69AB-4268-A2B1-28F3C8A0693A}" srcOrd="0" destOrd="0" presId="urn:microsoft.com/office/officeart/2005/8/layout/radial5"/>
    <dgm:cxn modelId="{FF70C9E3-686C-4F8C-AFB9-D0AE202761D8}" type="presParOf" srcId="{1BC41F1F-27EA-46AF-AC85-88B08F90F3F5}" destId="{6ACC6565-4DCE-4F4E-959E-3D40EEDB185F}" srcOrd="16" destOrd="0" presId="urn:microsoft.com/office/officeart/2005/8/layout/radial5"/>
    <dgm:cxn modelId="{6225513A-1A8C-4B6E-BD86-A97962412E5B}" type="presParOf" srcId="{1BC41F1F-27EA-46AF-AC85-88B08F90F3F5}" destId="{11A5B100-EE84-4749-B4CD-71E7D200A2B5}" srcOrd="17" destOrd="0" presId="urn:microsoft.com/office/officeart/2005/8/layout/radial5"/>
    <dgm:cxn modelId="{75D632A5-A531-4216-897B-1F92560501F0}" type="presParOf" srcId="{11A5B100-EE84-4749-B4CD-71E7D200A2B5}" destId="{EBB0EA7D-E1BF-4A11-92D5-46923BC2672A}" srcOrd="0" destOrd="0" presId="urn:microsoft.com/office/officeart/2005/8/layout/radial5"/>
    <dgm:cxn modelId="{66882399-F4BF-4F9D-AEAC-D39223AC5537}" type="presParOf" srcId="{1BC41F1F-27EA-46AF-AC85-88B08F90F3F5}" destId="{C99F0D94-EEDE-4B0B-AB8F-9CD43392D65C}" srcOrd="1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2FF775-8BCF-4212-95EA-88409664128E}">
      <dsp:nvSpPr>
        <dsp:cNvPr id="0" name=""/>
        <dsp:cNvSpPr/>
      </dsp:nvSpPr>
      <dsp:spPr>
        <a:xfrm>
          <a:off x="3419695" y="2202282"/>
          <a:ext cx="1578737" cy="16321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ТРУД</a:t>
          </a:r>
          <a:endParaRPr lang="ru-RU" sz="2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3650896" y="2441301"/>
        <a:ext cx="1116335" cy="1154089"/>
      </dsp:txXfrm>
    </dsp:sp>
    <dsp:sp modelId="{2B8EB6AE-2180-4154-ABA8-8E2DC0F5E24F}">
      <dsp:nvSpPr>
        <dsp:cNvPr id="0" name=""/>
        <dsp:cNvSpPr/>
      </dsp:nvSpPr>
      <dsp:spPr>
        <a:xfrm rot="13651608">
          <a:off x="2735918" y="1602936"/>
          <a:ext cx="832394" cy="5217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 rot="10800000">
        <a:off x="2867024" y="1765008"/>
        <a:ext cx="675873" cy="313042"/>
      </dsp:txXfrm>
    </dsp:sp>
    <dsp:sp modelId="{E2B63154-07FC-4401-9094-EC3B4EA2168E}">
      <dsp:nvSpPr>
        <dsp:cNvPr id="0" name=""/>
        <dsp:cNvSpPr/>
      </dsp:nvSpPr>
      <dsp:spPr>
        <a:xfrm>
          <a:off x="912867" y="98763"/>
          <a:ext cx="2370656" cy="122761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Богатство</a:t>
          </a:r>
          <a:endParaRPr lang="ru-RU" sz="2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1260042" y="278544"/>
        <a:ext cx="1676306" cy="868057"/>
      </dsp:txXfrm>
    </dsp:sp>
    <dsp:sp modelId="{A807FFC9-6088-4DDE-A33D-83D9C33A101E}">
      <dsp:nvSpPr>
        <dsp:cNvPr id="0" name=""/>
        <dsp:cNvSpPr/>
      </dsp:nvSpPr>
      <dsp:spPr>
        <a:xfrm rot="17906136">
          <a:off x="4558794" y="1596341"/>
          <a:ext cx="558051" cy="5217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4599789" y="1769508"/>
        <a:ext cx="401530" cy="313042"/>
      </dsp:txXfrm>
    </dsp:sp>
    <dsp:sp modelId="{74CB9BC3-2C4A-49DE-BA68-5F8C531E07C7}">
      <dsp:nvSpPr>
        <dsp:cNvPr id="0" name=""/>
        <dsp:cNvSpPr/>
      </dsp:nvSpPr>
      <dsp:spPr>
        <a:xfrm>
          <a:off x="4345950" y="180509"/>
          <a:ext cx="2134855" cy="122761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Жилище</a:t>
          </a:r>
          <a:endParaRPr lang="ru-RU" sz="2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4658592" y="360290"/>
        <a:ext cx="1509571" cy="868057"/>
      </dsp:txXfrm>
    </dsp:sp>
    <dsp:sp modelId="{0C8D0FAB-51C4-41CB-8118-96A2F3A487F1}">
      <dsp:nvSpPr>
        <dsp:cNvPr id="0" name=""/>
        <dsp:cNvSpPr/>
      </dsp:nvSpPr>
      <dsp:spPr>
        <a:xfrm rot="20535037">
          <a:off x="5193221" y="2343335"/>
          <a:ext cx="619335" cy="5217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5196946" y="2471541"/>
        <a:ext cx="462814" cy="313042"/>
      </dsp:txXfrm>
    </dsp:sp>
    <dsp:sp modelId="{17898F48-6926-44E7-B31F-9565CEFA2C27}">
      <dsp:nvSpPr>
        <dsp:cNvPr id="0" name=""/>
        <dsp:cNvSpPr/>
      </dsp:nvSpPr>
      <dsp:spPr>
        <a:xfrm>
          <a:off x="5896281" y="1482823"/>
          <a:ext cx="2384638" cy="122761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Духовные ценности</a:t>
          </a:r>
          <a:endParaRPr lang="ru-RU" sz="1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6245503" y="1662604"/>
        <a:ext cx="1686194" cy="868057"/>
      </dsp:txXfrm>
    </dsp:sp>
    <dsp:sp modelId="{5F593031-3F61-4AB7-9929-31BADE82EC3D}">
      <dsp:nvSpPr>
        <dsp:cNvPr id="0" name=""/>
        <dsp:cNvSpPr/>
      </dsp:nvSpPr>
      <dsp:spPr>
        <a:xfrm rot="1003903">
          <a:off x="5205699" y="3152400"/>
          <a:ext cx="634143" cy="5217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5209012" y="3234218"/>
        <a:ext cx="477622" cy="313042"/>
      </dsp:txXfrm>
    </dsp:sp>
    <dsp:sp modelId="{9A241F19-4908-48DC-A272-22431CDAC1B5}">
      <dsp:nvSpPr>
        <dsp:cNvPr id="0" name=""/>
        <dsp:cNvSpPr/>
      </dsp:nvSpPr>
      <dsp:spPr>
        <a:xfrm>
          <a:off x="5961590" y="3279993"/>
          <a:ext cx="2319329" cy="122761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Предметы быта</a:t>
          </a:r>
          <a:endParaRPr lang="ru-RU" sz="2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6301248" y="3459774"/>
        <a:ext cx="1640013" cy="868057"/>
      </dsp:txXfrm>
    </dsp:sp>
    <dsp:sp modelId="{64C8A364-5238-47D7-A8B3-D3520673FD78}">
      <dsp:nvSpPr>
        <dsp:cNvPr id="0" name=""/>
        <dsp:cNvSpPr/>
      </dsp:nvSpPr>
      <dsp:spPr>
        <a:xfrm rot="2736537">
          <a:off x="4899037" y="3930418"/>
          <a:ext cx="916594" cy="5217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4922550" y="3978842"/>
        <a:ext cx="760073" cy="313042"/>
      </dsp:txXfrm>
    </dsp:sp>
    <dsp:sp modelId="{5BFED85E-2DF2-4BC4-AD14-71FEF6B191E0}">
      <dsp:nvSpPr>
        <dsp:cNvPr id="0" name=""/>
        <dsp:cNvSpPr/>
      </dsp:nvSpPr>
      <dsp:spPr>
        <a:xfrm>
          <a:off x="4447113" y="4819640"/>
          <a:ext cx="3833806" cy="799916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Умение взаимодействовать</a:t>
          </a:r>
          <a:endParaRPr lang="ru-RU" sz="1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5008561" y="4936785"/>
        <a:ext cx="2710910" cy="565626"/>
      </dsp:txXfrm>
    </dsp:sp>
    <dsp:sp modelId="{83E61C39-AB9B-4E7D-A286-6472B79942F3}">
      <dsp:nvSpPr>
        <dsp:cNvPr id="0" name=""/>
        <dsp:cNvSpPr/>
      </dsp:nvSpPr>
      <dsp:spPr>
        <a:xfrm rot="6047592">
          <a:off x="3738094" y="3984363"/>
          <a:ext cx="474158" cy="5217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 rot="10800000">
        <a:off x="3822536" y="4018846"/>
        <a:ext cx="331911" cy="313042"/>
      </dsp:txXfrm>
    </dsp:sp>
    <dsp:sp modelId="{732B8CF0-2E0D-4E3D-819F-E8ECBC3122B4}">
      <dsp:nvSpPr>
        <dsp:cNvPr id="0" name=""/>
        <dsp:cNvSpPr/>
      </dsp:nvSpPr>
      <dsp:spPr>
        <a:xfrm>
          <a:off x="2497676" y="4696266"/>
          <a:ext cx="2583488" cy="104669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Новые знакомства</a:t>
          </a:r>
          <a:endParaRPr lang="ru-RU" sz="2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2876019" y="4849551"/>
        <a:ext cx="1826802" cy="740123"/>
      </dsp:txXfrm>
    </dsp:sp>
    <dsp:sp modelId="{6C2F8269-6E94-494B-AAFE-87BB25E60497}">
      <dsp:nvSpPr>
        <dsp:cNvPr id="0" name=""/>
        <dsp:cNvSpPr/>
      </dsp:nvSpPr>
      <dsp:spPr>
        <a:xfrm rot="9020719">
          <a:off x="2795122" y="3403701"/>
          <a:ext cx="557807" cy="5217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 rot="10800000">
        <a:off x="2941393" y="3469328"/>
        <a:ext cx="401286" cy="313042"/>
      </dsp:txXfrm>
    </dsp:sp>
    <dsp:sp modelId="{889D91ED-13F5-4369-B94D-E7AA9F5C2662}">
      <dsp:nvSpPr>
        <dsp:cNvPr id="0" name=""/>
        <dsp:cNvSpPr/>
      </dsp:nvSpPr>
      <dsp:spPr>
        <a:xfrm>
          <a:off x="0" y="3777380"/>
          <a:ext cx="3214350" cy="144466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Возможность самореализации</a:t>
          </a:r>
          <a:endParaRPr lang="ru-RU" sz="1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470731" y="3988946"/>
        <a:ext cx="2272888" cy="1021530"/>
      </dsp:txXfrm>
    </dsp:sp>
    <dsp:sp modelId="{89A472C0-1542-4C60-AA3E-2D83F08B4C23}">
      <dsp:nvSpPr>
        <dsp:cNvPr id="0" name=""/>
        <dsp:cNvSpPr/>
      </dsp:nvSpPr>
      <dsp:spPr>
        <a:xfrm rot="10820065">
          <a:off x="2020503" y="2747588"/>
          <a:ext cx="988781" cy="5217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 rot="10800000">
        <a:off x="2177023" y="2852393"/>
        <a:ext cx="832260" cy="313042"/>
      </dsp:txXfrm>
    </dsp:sp>
    <dsp:sp modelId="{6ACC6565-4DCE-4F4E-959E-3D40EEDB185F}">
      <dsp:nvSpPr>
        <dsp:cNvPr id="0" name=""/>
        <dsp:cNvSpPr/>
      </dsp:nvSpPr>
      <dsp:spPr>
        <a:xfrm>
          <a:off x="0" y="2469216"/>
          <a:ext cx="1554141" cy="105819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Одежду</a:t>
          </a:r>
          <a:endParaRPr lang="ru-RU" sz="20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227599" y="2624185"/>
        <a:ext cx="1098943" cy="748257"/>
      </dsp:txXfrm>
    </dsp:sp>
    <dsp:sp modelId="{11A5B100-EE84-4749-B4CD-71E7D200A2B5}">
      <dsp:nvSpPr>
        <dsp:cNvPr id="0" name=""/>
        <dsp:cNvSpPr/>
      </dsp:nvSpPr>
      <dsp:spPr>
        <a:xfrm rot="12185014">
          <a:off x="2229726" y="2112333"/>
          <a:ext cx="931232" cy="5217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 rot="10800000">
        <a:off x="2379981" y="2247365"/>
        <a:ext cx="774711" cy="313042"/>
      </dsp:txXfrm>
    </dsp:sp>
    <dsp:sp modelId="{C99F0D94-EEDE-4B0B-AB8F-9CD43392D65C}">
      <dsp:nvSpPr>
        <dsp:cNvPr id="0" name=""/>
        <dsp:cNvSpPr/>
      </dsp:nvSpPr>
      <dsp:spPr>
        <a:xfrm>
          <a:off x="0" y="1242964"/>
          <a:ext cx="2201072" cy="90107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Пищу</a:t>
          </a:r>
          <a:endParaRPr lang="ru-RU" sz="2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322340" y="1374923"/>
        <a:ext cx="1556392" cy="637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3056E9-93FC-452C-8EC5-58961B931AD5}" type="datetimeFigureOut">
              <a:rPr lang="ru-RU" smtClean="0"/>
              <a:pPr/>
              <a:t>19.12.2020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0977ED-B70A-410E-AB71-6B17215F0F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773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pPr/>
              <a:t>19.12.2020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19.12.2020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jpeg"/><Relationship Id="rId7" Type="http://schemas.microsoft.com/office/2007/relationships/hdphoto" Target="../media/hdphoto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microsoft.com/office/2007/relationships/hdphoto" Target="../media/hdphoto2.wdp"/><Relationship Id="rId4" Type="http://schemas.openxmlformats.org/officeDocument/2006/relationships/image" Target="../media/image27.png"/><Relationship Id="rId9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7451" t="17801" r="1700" b="20600"/>
          <a:stretch/>
        </p:blipFill>
        <p:spPr>
          <a:xfrm>
            <a:off x="1475656" y="1124744"/>
            <a:ext cx="6174686" cy="35283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72661" y="4869160"/>
            <a:ext cx="73806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ru-RU" sz="36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Тема урока: </a:t>
            </a:r>
            <a:r>
              <a:rPr lang="ru-RU" sz="3600" dirty="0" smtClean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«Труд – основа жизни»</a:t>
            </a:r>
            <a:endParaRPr lang="ru-RU" sz="3600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24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11188" y="404813"/>
            <a:ext cx="828198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Труд различается </a:t>
            </a:r>
            <a:endParaRPr lang="ru-RU" sz="32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</a:t>
            </a:r>
            <a:r>
              <a:rPr lang="ru-RU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содержанию и сложности</a:t>
            </a:r>
          </a:p>
        </p:txBody>
      </p:sp>
      <p:grpSp>
        <p:nvGrpSpPr>
          <p:cNvPr id="8" name="Группа 11"/>
          <p:cNvGrpSpPr/>
          <p:nvPr/>
        </p:nvGrpSpPr>
        <p:grpSpPr>
          <a:xfrm>
            <a:off x="1691680" y="1628800"/>
            <a:ext cx="6480722" cy="4536504"/>
            <a:chOff x="467542" y="908720"/>
            <a:chExt cx="7848874" cy="5400600"/>
          </a:xfrm>
        </p:grpSpPr>
        <p:pic>
          <p:nvPicPr>
            <p:cNvPr id="3" name="Рисунок 2" descr="2419.jpg"/>
            <p:cNvPicPr>
              <a:picLocks noChangeAspect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3509285" y="908720"/>
              <a:ext cx="2502875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Рисунок 3" descr="75392571_2670.jpg"/>
            <p:cNvPicPr>
              <a:picLocks noChangeAspect="1"/>
            </p:cNvPicPr>
            <p:nvPr/>
          </p:nvPicPr>
          <p:blipFill>
            <a:blip r:embed="rId3" cstate="print">
              <a:lum bright="30000"/>
            </a:blip>
            <a:srcRect/>
            <a:stretch>
              <a:fillRect/>
            </a:stretch>
          </p:blipFill>
          <p:spPr bwMode="auto">
            <a:xfrm>
              <a:off x="5802326" y="2708920"/>
              <a:ext cx="2514090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Рисунок 4" descr="insurance-agent-marketing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38229" y="4509320"/>
              <a:ext cx="2701923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Рисунок 5" descr="0_6c91_da50e619_XL.jpg"/>
            <p:cNvPicPr>
              <a:picLocks noChangeAspect="1"/>
            </p:cNvPicPr>
            <p:nvPr/>
          </p:nvPicPr>
          <p:blipFill>
            <a:blip r:embed="rId5" cstate="print">
              <a:lum bright="10000"/>
            </a:blip>
            <a:srcRect/>
            <a:stretch>
              <a:fillRect/>
            </a:stretch>
          </p:blipFill>
          <p:spPr bwMode="auto">
            <a:xfrm>
              <a:off x="5916055" y="908720"/>
              <a:ext cx="2400361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Рисунок 6" descr="informationworkersworkplace.jpg"/>
            <p:cNvPicPr>
              <a:picLocks noChangeAspect="1"/>
            </p:cNvPicPr>
            <p:nvPr/>
          </p:nvPicPr>
          <p:blipFill>
            <a:blip r:embed="rId6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5916786" y="4509120"/>
              <a:ext cx="2399630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2" name="Picture 2" descr="http://top55.info/fileadmin/bkinform/image/1412782458/Original/IMG_0334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03848" y="2708920"/>
              <a:ext cx="2701688" cy="1800000"/>
            </a:xfrm>
            <a:prstGeom prst="rect">
              <a:avLst/>
            </a:prstGeom>
            <a:noFill/>
          </p:spPr>
        </p:pic>
        <p:pic>
          <p:nvPicPr>
            <p:cNvPr id="20484" name="Picture 4" descr="http://uvelir.info/uploads/content/139628130i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7542" y="908720"/>
              <a:ext cx="3176467" cy="1800000"/>
            </a:xfrm>
            <a:prstGeom prst="rect">
              <a:avLst/>
            </a:prstGeom>
            <a:noFill/>
          </p:spPr>
        </p:pic>
        <p:pic>
          <p:nvPicPr>
            <p:cNvPr id="20486" name="Picture 6" descr="http://ecologieplus.dzvitrine.com/ressources/categories_services/categorie_service_3_5_b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67544" y="2708920"/>
              <a:ext cx="2769230" cy="1800000"/>
            </a:xfrm>
            <a:prstGeom prst="rect">
              <a:avLst/>
            </a:prstGeom>
            <a:noFill/>
          </p:spPr>
        </p:pic>
        <p:pic>
          <p:nvPicPr>
            <p:cNvPr id="20488" name="Picture 8" descr="http://imgs.inkfrog.com/pix/trust2buy88/F-messi-05.jp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67544" y="4509120"/>
              <a:ext cx="2773426" cy="18000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88640"/>
            <a:ext cx="6552846" cy="9361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оценивается труд?</a:t>
            </a:r>
            <a:endParaRPr lang="ru-RU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1840" y="1196752"/>
            <a:ext cx="5616624" cy="5328592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600" b="1" dirty="0" smtClean="0"/>
              <a:t>руд людей чаще всего оценивается по количеству сделанного.</a:t>
            </a:r>
          </a:p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600" b="1" dirty="0" smtClean="0"/>
              <a:t>ажную роль в оценке труда играет качество.</a:t>
            </a:r>
          </a:p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600" b="1" dirty="0" smtClean="0"/>
              <a:t>лата за труд составляет </a:t>
            </a:r>
            <a:r>
              <a:rPr lang="ru-RU" sz="2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заработную плату работника</a:t>
            </a:r>
            <a:r>
              <a:rPr lang="ru-RU" sz="2600" b="1" dirty="0" smtClean="0"/>
              <a:t>.</a:t>
            </a:r>
          </a:p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600" b="1" dirty="0" smtClean="0"/>
              <a:t>ачественный труд поощряется: награды, премии, дополнительная оплата (надбавки), благодарности,  повышение в должности.</a:t>
            </a:r>
            <a:endParaRPr lang="ru-RU" sz="26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2381250" cy="1538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3074617"/>
            <a:ext cx="2508716" cy="1506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5377" y="4841870"/>
            <a:ext cx="1086666" cy="158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4070" r="936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99411" y="4859165"/>
            <a:ext cx="1054274" cy="146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4419" y="4721383"/>
            <a:ext cx="142875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5957" y="6353685"/>
            <a:ext cx="2553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Награды РФ за труд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352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04664"/>
            <a:ext cx="810051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Всегда ли труд оплачивался?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0658" name="Picture 2" descr="http://gorodskoyportal.ru/rostov/pictures/5659724/picname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700808"/>
            <a:ext cx="3744416" cy="2496277"/>
          </a:xfrm>
          <a:prstGeom prst="rect">
            <a:avLst/>
          </a:prstGeom>
          <a:noFill/>
        </p:spPr>
      </p:pic>
      <p:pic>
        <p:nvPicPr>
          <p:cNvPr id="70660" name="Picture 4" descr="http://pandia.ru/text/78/027/images/image001_1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7" y="3068960"/>
            <a:ext cx="5053649" cy="216024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980728"/>
            <a:ext cx="8229600" cy="633412"/>
          </a:xfrm>
          <a:noFill/>
          <a:ln w="28575">
            <a:noFill/>
          </a:ln>
        </p:spPr>
        <p:txBody>
          <a:bodyPr>
            <a:noAutofit/>
          </a:bodyPr>
          <a:lstStyle/>
          <a:p>
            <a:pPr eaLnBrk="1" hangingPunct="1"/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Задание: закончить предложения: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700808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Папа за работу на заводе получил __________________________ 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Маша учится в строительном институте и получает __________________ 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Бабушка каждый месяц получает _____________________ 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На младших детей в семье мама получает __________________ 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Всё названное выше составляет ________________________ семьи.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980728"/>
            <a:ext cx="8229600" cy="633412"/>
          </a:xfrm>
          <a:noFill/>
          <a:ln w="28575">
            <a:noFill/>
          </a:ln>
        </p:spPr>
        <p:txBody>
          <a:bodyPr>
            <a:noAutofit/>
          </a:bodyPr>
          <a:lstStyle/>
          <a:p>
            <a:pPr eaLnBrk="1" hangingPunct="1"/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Задание: закончить предложения: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700808"/>
            <a:ext cx="8229600" cy="452596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Папа за работу на заводе получил </a:t>
            </a:r>
          </a:p>
          <a:p>
            <a:pPr marL="68580" indent="0" eaLnBrk="1" hangingPunct="1">
              <a:lnSpc>
                <a:spcPct val="90000"/>
              </a:lnSpc>
              <a:buNone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 ЗАРПЛАТУ (ЗАРАБОТНУЮ ПЛАТУ) 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Маша учится в строительном институте и получает СТИПЕНДИЮ 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Бабушка каждый месяц получает </a:t>
            </a:r>
          </a:p>
          <a:p>
            <a:pPr marL="68580" indent="0" eaLnBrk="1" hangingPunct="1">
              <a:lnSpc>
                <a:spcPct val="90000"/>
              </a:lnSpc>
              <a:buNone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 ПЕНСИЮ 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На младших детей в семье мама получает ПОСОБИЕ 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Всё названное выше составляет </a:t>
            </a:r>
          </a:p>
          <a:p>
            <a:pPr marL="68580" indent="0" eaLnBrk="1" hangingPunct="1">
              <a:lnSpc>
                <a:spcPct val="90000"/>
              </a:lnSpc>
              <a:buNone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 БЮДЖЕТ семьи.</a:t>
            </a:r>
          </a:p>
        </p:txBody>
      </p:sp>
    </p:spTree>
    <p:extLst>
      <p:ext uri="{BB962C8B-B14F-4D97-AF65-F5344CB8AC3E}">
        <p14:creationId xmlns:p14="http://schemas.microsoft.com/office/powerpoint/2010/main" val="96670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1844824"/>
            <a:ext cx="6132641" cy="4401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Терпенье и труд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Без труда не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Сделал дело –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Делу время –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Труд кормит, а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Работа  не волк –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Долог день до вечера, коли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Кто не работает,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Сколько потопаешь, столько и …</a:t>
            </a:r>
          </a:p>
          <a:p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Проверим – как вы знаете пословицы о труде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1844824"/>
            <a:ext cx="6132641" cy="4832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Терпенье и труд все перетрут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Без труда не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Сделал дело –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Делу время –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Труд кормит, а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Работа  не волк –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Долог день до вечера, коли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Кто не работает,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Сколько потопаешь, столько и …</a:t>
            </a:r>
          </a:p>
          <a:p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Проверим – как вы знаете пословицы о труде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1844824"/>
            <a:ext cx="7691465" cy="4832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Терпенье и труд все перетрут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Без труда не вытащишь и рыбку из пруда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Сделал дело –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Делу время –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Труд кормит, а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Работа  не волк –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Долог день до вечера, коли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Кто не работает,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Сколько потопаешь, столько и …</a:t>
            </a:r>
          </a:p>
          <a:p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Проверим – как вы знаете пословицы о труде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1844824"/>
            <a:ext cx="7691465" cy="4832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Терпенье и труд все перетрут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Без труда не вытащишь и рыбку из пруда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Сделал дело – гуляй смело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Делу время –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Труд кормит, а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Работа  не волк –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Долог день до вечера, коли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Кто не работает,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Сколько потопаешь, столько и …</a:t>
            </a:r>
          </a:p>
          <a:p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Проверим – как вы знаете пословицы о труде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1844824"/>
            <a:ext cx="7691465" cy="4832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Терпенье и труд все перетрут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Без труда не вытащишь и рыбку из пруда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Сделал дело – гуляй смело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Делу время – потехе час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Труд кормит, а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Работа  не волк –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Долог день до вечера, коли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Кто не работает,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Сколько потопаешь, столько и …</a:t>
            </a:r>
          </a:p>
          <a:p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Проверим – как вы знаете пословицы о труде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628800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получить представление о том, какую роль труд играет в жизни каждого человека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урока: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характеризовать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труда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объяснять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труда в жизни общества и человека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материальную и нематериальную оценку труда.</a:t>
            </a:r>
          </a:p>
        </p:txBody>
      </p:sp>
    </p:spTree>
    <p:extLst>
      <p:ext uri="{BB962C8B-B14F-4D97-AF65-F5344CB8AC3E}">
        <p14:creationId xmlns:p14="http://schemas.microsoft.com/office/powerpoint/2010/main" val="301107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1844824"/>
            <a:ext cx="7691465" cy="4832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Терпенье и труд все перетрут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Без труда не вытащишь и рыбку из пруда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Сделал дело – гуляй смело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Делу время – потехе час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Труд кормит, а лень портит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Работа  не волк –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Долог день до вечера, коли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Кто не работает,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Сколько потопаешь, столько и …</a:t>
            </a:r>
          </a:p>
          <a:p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Проверим – как вы знаете пословицы о труде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1844824"/>
            <a:ext cx="7691465" cy="4832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Терпенье и труд все перетрут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Без труда не вытащишь и рыбку из пруда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Сделал дело – гуляй смело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Делу время – потехе час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Труд кормит, а лень портит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Работа  не волк – в лес не убежит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Долог день до вечера, коли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Кто не работает,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Сколько потопаешь, столько и …</a:t>
            </a:r>
          </a:p>
          <a:p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Проверим – как вы знаете пословицы о труде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1844824"/>
            <a:ext cx="7781297" cy="4401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Терпенье и труд все перетрут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Без труда не вытащишь и рыбку из пруда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Сделал дело – гуляй смело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Делу время – потехе час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Труд кормит, а лень портит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Работа  не волк – в лес не убежит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Долог день до вечера, коли делать нечего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Кто не работает, …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Сколько потопаешь, столько и …</a:t>
            </a:r>
          </a:p>
          <a:p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Проверим – как вы знаете пословицы о труде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1844824"/>
            <a:ext cx="7781297" cy="4401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Терпенье и труд все перетрут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Без труда не вытащишь и рыбку из пруда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Сделал дело – гуляй смело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Делу время – потехе час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Труд кормит, а лень портит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Работа  не волк – в лес не убежит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Долог день до вечера, коли делать нечего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Кто не работает, тот не ест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Сколько потопаешь, столько и …</a:t>
            </a:r>
          </a:p>
          <a:p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Проверим – как вы знаете пословицы о труде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1844824"/>
            <a:ext cx="7781297" cy="4401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Терпенье и труд все перетрут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Без труда не вытащишь и рыбку из пруда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Сделал дело – гуляй смело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Делу время – потехе час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Труд кормит, а лень портит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Работа  не волк – в лес не убежит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Долог день до вечера, коли делать нечего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Кто не работает, тот не ест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Сколько потопаешь, столько и полопаешь</a:t>
            </a:r>
          </a:p>
          <a:p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Проверим – как вы знаете пословицы о труде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908720"/>
            <a:ext cx="4982475" cy="498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5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692696"/>
            <a:ext cx="4792496" cy="156454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ты знаешь  про </a:t>
            </a:r>
            <a:endParaRPr lang="ru-RU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38" b="98985" l="430" r="991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60648"/>
            <a:ext cx="3800404" cy="3222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339752" y="2852936"/>
            <a:ext cx="5769205" cy="329295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ТРУД?</a:t>
            </a:r>
            <a:endParaRPr lang="ru-RU" sz="11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13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492896"/>
            <a:ext cx="7992888" cy="12192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Вспомните - 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4294967295"/>
          </p:nvPr>
        </p:nvSpPr>
        <p:spPr>
          <a:xfrm>
            <a:off x="395536" y="3748435"/>
            <a:ext cx="8305800" cy="2128837"/>
          </a:xfrm>
        </p:spPr>
        <p:txBody>
          <a:bodyPr>
            <a:noAutofit/>
          </a:bodyPr>
          <a:lstStyle/>
          <a:p>
            <a:pPr algn="ctr">
              <a:buNone/>
              <a:defRPr/>
            </a:pP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 - </a:t>
            </a:r>
            <a:r>
              <a:rPr lang="ru-RU" sz="3200" b="1" dirty="0" smtClean="0"/>
              <a:t>это деятельность человека, которая имеет определенную цель, требует специальных знаний и умений и всегда приводит к результату</a:t>
            </a:r>
            <a:endParaRPr lang="ru-RU" sz="3200" b="1" dirty="0"/>
          </a:p>
        </p:txBody>
      </p:sp>
      <p:pic>
        <p:nvPicPr>
          <p:cNvPr id="1026" name="Picture 2" descr="http://www.eriding.net/media/photos/history/victorian/poor/080712_rfoster_mp_his_vict_poor_pan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836712"/>
            <a:ext cx="2160000" cy="1620000"/>
          </a:xfrm>
          <a:prstGeom prst="rect">
            <a:avLst/>
          </a:prstGeom>
          <a:noFill/>
        </p:spPr>
      </p:pic>
      <p:pic>
        <p:nvPicPr>
          <p:cNvPr id="1028" name="Picture 4" descr="http://3.bp.blogspot.com/-sNhuwvL_ENY/VjEq6i0qZFI/AAAAAAAAAjs/x7SKZ7lcuyc/s1600/Robot-Integr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53" y="836712"/>
            <a:ext cx="2461537" cy="1620000"/>
          </a:xfrm>
          <a:prstGeom prst="rect">
            <a:avLst/>
          </a:prstGeom>
          <a:noFill/>
        </p:spPr>
      </p:pic>
      <p:pic>
        <p:nvPicPr>
          <p:cNvPr id="1032" name="Picture 8" descr="http://www.aif.by/media/k2/items/cache/9e169044750e4515e82a52cc859e11c0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836711"/>
            <a:ext cx="2720153" cy="162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547664" y="1268760"/>
            <a:ext cx="7596336" cy="12858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b="1" dirty="0" smtClean="0">
                <a:solidFill>
                  <a:srgbClr val="7B9899"/>
                </a:solidFill>
              </a:rPr>
              <a:t/>
            </a:r>
            <a:br>
              <a:rPr lang="en-US" sz="3200" b="1" dirty="0" smtClean="0">
                <a:solidFill>
                  <a:srgbClr val="7B9899"/>
                </a:solidFill>
              </a:rPr>
            </a:b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чем отличие труда человека от «труда» животных ?</a:t>
            </a:r>
            <a:endParaRPr lang="ru-RU" sz="32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27584" y="2852936"/>
            <a:ext cx="8001000" cy="3048000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планирование своего труда,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создание нужных машин и механизмов,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умение человека работать творчески,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c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овместное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 изготовление орудий труда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40282" y="1340768"/>
            <a:ext cx="6912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?</a:t>
            </a:r>
            <a:endParaRPr lang="ru-RU" sz="72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2" y="2852935"/>
            <a:ext cx="6347048" cy="3273227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Пищу</a:t>
            </a:r>
          </a:p>
          <a:p>
            <a:pPr eaLnBrk="1" hangingPunct="1">
              <a:lnSpc>
                <a:spcPct val="90000"/>
              </a:lnSpc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одежду</a:t>
            </a:r>
          </a:p>
          <a:p>
            <a:pPr eaLnBrk="1" hangingPunct="1">
              <a:lnSpc>
                <a:spcPct val="90000"/>
              </a:lnSpc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возможность самореализации</a:t>
            </a:r>
          </a:p>
          <a:p>
            <a:pPr eaLnBrk="1" hangingPunct="1">
              <a:lnSpc>
                <a:spcPct val="90000"/>
              </a:lnSpc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знакомства</a:t>
            </a:r>
          </a:p>
          <a:p>
            <a:pPr eaLnBrk="1" hangingPunct="1">
              <a:lnSpc>
                <a:spcPct val="90000"/>
              </a:lnSpc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умение взаимодействовать</a:t>
            </a:r>
          </a:p>
          <a:p>
            <a:pPr eaLnBrk="1" hangingPunct="1">
              <a:lnSpc>
                <a:spcPct val="90000"/>
              </a:lnSpc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предметы быта</a:t>
            </a:r>
          </a:p>
          <a:p>
            <a:pPr eaLnBrk="1" hangingPunct="1">
              <a:lnSpc>
                <a:spcPct val="90000"/>
              </a:lnSpc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духовные ценности</a:t>
            </a:r>
          </a:p>
          <a:p>
            <a:pPr eaLnBrk="1" hangingPunct="1">
              <a:lnSpc>
                <a:spcPct val="90000"/>
              </a:lnSpc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жилище     </a:t>
            </a:r>
          </a:p>
          <a:p>
            <a:pPr eaLnBrk="1" hangingPunct="1">
              <a:lnSpc>
                <a:spcPct val="90000"/>
              </a:lnSpc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богатство</a:t>
            </a:r>
          </a:p>
          <a:p>
            <a:pPr eaLnBrk="1" hangingPunct="1">
              <a:lnSpc>
                <a:spcPct val="90000"/>
              </a:lnSpc>
            </a:pP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475656" y="564357"/>
            <a:ext cx="6048671" cy="2062103"/>
          </a:xfrm>
          <a:prstGeom prst="rect">
            <a:avLst/>
          </a:prstGeom>
          <a:noFill/>
          <a:ln w="4127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Задание:</a:t>
            </a:r>
            <a:r>
              <a:rPr lang="ru-RU" sz="2000" b="1" dirty="0"/>
              <a:t> вы должны выбрать те слова и словосочетания, которые, на ваш взгляд, являлись бы ответом на поставленный вопрос: </a:t>
            </a:r>
            <a:r>
              <a:rPr lang="ru-RU" sz="2800" b="1" dirty="0">
                <a:solidFill>
                  <a:srgbClr val="FF0000"/>
                </a:solidFill>
              </a:rPr>
              <a:t>что даёт человеку труд? 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b="1" dirty="0" smtClean="0"/>
              <a:t>Почему </a:t>
            </a:r>
            <a:r>
              <a:rPr lang="ru-RU" sz="2000" b="1" dirty="0"/>
              <a:t>вы выбрали то или иное положение? Объясните.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323528" y="764704"/>
          <a:ext cx="8280920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619250" y="836613"/>
            <a:ext cx="6048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Что даёт человеку труд?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8" name="Picture 12" descr="http://pro-dachu.com/wp-content/uploads/2015/02/vyracshivanije_belyh_gribov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060848"/>
            <a:ext cx="1656184" cy="2059189"/>
          </a:xfrm>
          <a:prstGeom prst="rect">
            <a:avLst/>
          </a:prstGeom>
          <a:noFill/>
        </p:spPr>
      </p:pic>
      <p:pic>
        <p:nvPicPr>
          <p:cNvPr id="19478" name="Picture 22" descr="http://img-fotki.yandex.ru/get/4404/santehnik69.3b/0_5abb2_cfb36646_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519176"/>
            <a:ext cx="2346286" cy="1574120"/>
          </a:xfrm>
          <a:prstGeom prst="rect">
            <a:avLst/>
          </a:prstGeom>
          <a:noFill/>
        </p:spPr>
      </p:pic>
      <p:pic>
        <p:nvPicPr>
          <p:cNvPr id="19472" name="Picture 16" descr="http://tsjechiexperience.nl/wp-content/uploads/2014/12/Karlsbad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653136"/>
            <a:ext cx="1954552" cy="1218721"/>
          </a:xfrm>
          <a:prstGeom prst="rect">
            <a:avLst/>
          </a:prstGeom>
          <a:noFill/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187624" y="404664"/>
            <a:ext cx="684053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Что создаётся трудом?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969036"/>
            <a:ext cx="3362227" cy="9477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Товар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908720"/>
            <a:ext cx="303369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услуга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60032" y="1628800"/>
            <a:ext cx="42839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бытовые удобства,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предоставляемые кому-нибудь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51520" y="1628800"/>
            <a:ext cx="4392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продукт труда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, изготовленный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для обмена, продажи.</a:t>
            </a:r>
          </a:p>
        </p:txBody>
      </p:sp>
      <p:pic>
        <p:nvPicPr>
          <p:cNvPr id="19462" name="Picture 6" descr="http://2.404content.com/1/1E/2A/429479977693218668/fullsiz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420888"/>
            <a:ext cx="2449108" cy="1296144"/>
          </a:xfrm>
          <a:prstGeom prst="rect">
            <a:avLst/>
          </a:prstGeom>
          <a:noFill/>
        </p:spPr>
      </p:pic>
      <p:pic>
        <p:nvPicPr>
          <p:cNvPr id="19466" name="Picture 10" descr="http://www.dentistcaviteaccredited.com/wp-content/uploads/2014/03/shutterstock_5505610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3717032"/>
            <a:ext cx="2520280" cy="1734070"/>
          </a:xfrm>
          <a:prstGeom prst="rect">
            <a:avLst/>
          </a:prstGeom>
          <a:noFill/>
        </p:spPr>
      </p:pic>
      <p:pic>
        <p:nvPicPr>
          <p:cNvPr id="19470" name="Picture 14" descr="http://tigr69.ru/images/photogalery/302/photo_1730_resizedto_800X6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2924944"/>
            <a:ext cx="2409461" cy="1807096"/>
          </a:xfrm>
          <a:prstGeom prst="rect">
            <a:avLst/>
          </a:prstGeom>
          <a:noFill/>
        </p:spPr>
      </p:pic>
      <p:pic>
        <p:nvPicPr>
          <p:cNvPr id="19460" name="Picture 4" descr="http://vitalsprl.com/images/bg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3888" y="4797152"/>
            <a:ext cx="2736304" cy="1440160"/>
          </a:xfrm>
          <a:prstGeom prst="rect">
            <a:avLst/>
          </a:prstGeom>
          <a:noFill/>
        </p:spPr>
      </p:pic>
      <p:pic>
        <p:nvPicPr>
          <p:cNvPr id="19474" name="Picture 18" descr="http://www.mcx.ru/_data/news/47C9F278-5409-6CEB-CF86-949304BF3C2A/123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60232" y="2348880"/>
            <a:ext cx="2304256" cy="153617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11188" y="404813"/>
            <a:ext cx="828198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Труд различается </a:t>
            </a:r>
            <a:endParaRPr lang="ru-RU" sz="32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………………………………….</a:t>
            </a:r>
          </a:p>
        </p:txBody>
      </p:sp>
      <p:grpSp>
        <p:nvGrpSpPr>
          <p:cNvPr id="8" name="Группа 11"/>
          <p:cNvGrpSpPr/>
          <p:nvPr/>
        </p:nvGrpSpPr>
        <p:grpSpPr>
          <a:xfrm>
            <a:off x="1691680" y="1628800"/>
            <a:ext cx="6480722" cy="4536504"/>
            <a:chOff x="467542" y="908720"/>
            <a:chExt cx="7848874" cy="5400600"/>
          </a:xfrm>
        </p:grpSpPr>
        <p:pic>
          <p:nvPicPr>
            <p:cNvPr id="3" name="Рисунок 2" descr="2419.jpg"/>
            <p:cNvPicPr>
              <a:picLocks noChangeAspect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3509285" y="908720"/>
              <a:ext cx="2502875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Рисунок 3" descr="75392571_2670.jpg"/>
            <p:cNvPicPr>
              <a:picLocks noChangeAspect="1"/>
            </p:cNvPicPr>
            <p:nvPr/>
          </p:nvPicPr>
          <p:blipFill>
            <a:blip r:embed="rId3" cstate="print">
              <a:lum bright="30000"/>
            </a:blip>
            <a:srcRect/>
            <a:stretch>
              <a:fillRect/>
            </a:stretch>
          </p:blipFill>
          <p:spPr bwMode="auto">
            <a:xfrm>
              <a:off x="5802326" y="2708920"/>
              <a:ext cx="2514090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Рисунок 4" descr="insurance-agent-marketing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38229" y="4509320"/>
              <a:ext cx="2701923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Рисунок 5" descr="0_6c91_da50e619_XL.jpg"/>
            <p:cNvPicPr>
              <a:picLocks noChangeAspect="1"/>
            </p:cNvPicPr>
            <p:nvPr/>
          </p:nvPicPr>
          <p:blipFill>
            <a:blip r:embed="rId5" cstate="print">
              <a:lum bright="10000"/>
            </a:blip>
            <a:srcRect/>
            <a:stretch>
              <a:fillRect/>
            </a:stretch>
          </p:blipFill>
          <p:spPr bwMode="auto">
            <a:xfrm>
              <a:off x="5916055" y="908720"/>
              <a:ext cx="2400361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Рисунок 6" descr="informationworkersworkplace.jpg"/>
            <p:cNvPicPr>
              <a:picLocks noChangeAspect="1"/>
            </p:cNvPicPr>
            <p:nvPr/>
          </p:nvPicPr>
          <p:blipFill>
            <a:blip r:embed="rId6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5916786" y="4509120"/>
              <a:ext cx="2399630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2" name="Picture 2" descr="http://top55.info/fileadmin/bkinform/image/1412782458/Original/IMG_0334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03848" y="2708920"/>
              <a:ext cx="2701688" cy="1800000"/>
            </a:xfrm>
            <a:prstGeom prst="rect">
              <a:avLst/>
            </a:prstGeom>
            <a:noFill/>
          </p:spPr>
        </p:pic>
        <p:pic>
          <p:nvPicPr>
            <p:cNvPr id="20484" name="Picture 4" descr="http://uvelir.info/uploads/content/139628130i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7542" y="908720"/>
              <a:ext cx="3176467" cy="1800000"/>
            </a:xfrm>
            <a:prstGeom prst="rect">
              <a:avLst/>
            </a:prstGeom>
            <a:noFill/>
          </p:spPr>
        </p:pic>
        <p:pic>
          <p:nvPicPr>
            <p:cNvPr id="20486" name="Picture 6" descr="http://ecologieplus.dzvitrine.com/ressources/categories_services/categorie_service_3_5_b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67544" y="2708920"/>
              <a:ext cx="2769230" cy="1800000"/>
            </a:xfrm>
            <a:prstGeom prst="rect">
              <a:avLst/>
            </a:prstGeom>
            <a:noFill/>
          </p:spPr>
        </p:pic>
        <p:pic>
          <p:nvPicPr>
            <p:cNvPr id="20488" name="Picture 8" descr="http://imgs.inkfrog.com/pix/trust2buy88/F-messi-05.jp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67544" y="4509120"/>
              <a:ext cx="2773426" cy="18000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</TotalTime>
  <Words>944</Words>
  <Application>Microsoft Office PowerPoint</Application>
  <PresentationFormat>Экран (4:3)</PresentationFormat>
  <Paragraphs>170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Calibri</vt:lpstr>
      <vt:lpstr>Century Gothic</vt:lpstr>
      <vt:lpstr>Georgia</vt:lpstr>
      <vt:lpstr>Times New Roman</vt:lpstr>
      <vt:lpstr>Wingdings</vt:lpstr>
      <vt:lpstr>Wingdings 2</vt:lpstr>
      <vt:lpstr>Остин</vt:lpstr>
      <vt:lpstr>Презентация PowerPoint</vt:lpstr>
      <vt:lpstr>Презентация PowerPoint</vt:lpstr>
      <vt:lpstr>Что ты знаешь  про </vt:lpstr>
      <vt:lpstr>Вспомните - </vt:lpstr>
      <vt:lpstr> В чем отличие труда человека от «труда» животных 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оценивается труд?</vt:lpstr>
      <vt:lpstr>Всегда ли труд оплачивался?</vt:lpstr>
      <vt:lpstr> Задание: закончить предложения:</vt:lpstr>
      <vt:lpstr> Задание: закончить предложения:</vt:lpstr>
      <vt:lpstr>Проверим – как вы знаете пословицы о труде</vt:lpstr>
      <vt:lpstr>Проверим – как вы знаете пословицы о труде</vt:lpstr>
      <vt:lpstr>Проверим – как вы знаете пословицы о труде</vt:lpstr>
      <vt:lpstr>Проверим – как вы знаете пословицы о труде</vt:lpstr>
      <vt:lpstr>Проверим – как вы знаете пословицы о труде</vt:lpstr>
      <vt:lpstr>Проверим – как вы знаете пословицы о труде</vt:lpstr>
      <vt:lpstr>Проверим – как вы знаете пословицы о труде</vt:lpstr>
      <vt:lpstr>Проверим – как вы знаете пословицы о труде</vt:lpstr>
      <vt:lpstr>Проверим – как вы знаете пословицы о труде</vt:lpstr>
      <vt:lpstr>Проверим – как вы знаете пословицы о труде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User</cp:lastModifiedBy>
  <cp:revision>69</cp:revision>
  <dcterms:created xsi:type="dcterms:W3CDTF">2012-07-13T15:35:08Z</dcterms:created>
  <dcterms:modified xsi:type="dcterms:W3CDTF">2020-12-19T19:39:11Z</dcterms:modified>
</cp:coreProperties>
</file>