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21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29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2" Target="../media/image1.jpe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10.xml.rels><?xml version="1.0" encoding="UTF-8" standalone="yes" ?><Relationships xmlns="http://schemas.openxmlformats.org/package/2006/relationships"><Relationship Id="rId3" Target="../media/image18.jpeg" Type="http://schemas.openxmlformats.org/officeDocument/2006/relationships/image"/><Relationship Id="rId2" Target="../media/image2.pn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 ?><Relationships xmlns="http://schemas.openxmlformats.org/package/2006/relationships"><Relationship Id="rId3" Target="../media/image3.jpeg" Type="http://schemas.openxmlformats.org/officeDocument/2006/relationships/image"/><Relationship Id="rId2" Target="../media/image2.png" Type="http://schemas.openxmlformats.org/officeDocument/2006/relationships/image"/><Relationship Id="rId1" Target="../slideLayouts/slideLayout2.xml" Type="http://schemas.openxmlformats.org/officeDocument/2006/relationships/slideLayout"/><Relationship Id="rId5" Target="../media/image5.jpeg" Type="http://schemas.openxmlformats.org/officeDocument/2006/relationships/image"/><Relationship Id="rId4" Target="../media/image4.jpeg" Type="http://schemas.openxmlformats.org/officeDocument/2006/relationships/image"/></Relationships>
</file>

<file path=ppt/slides/_rels/slide4.xml.rels><?xml version="1.0" encoding="UTF-8" standalone="yes" ?><Relationships xmlns="http://schemas.openxmlformats.org/package/2006/relationships"><Relationship Id="rId3" Target="../media/image6.jpeg" Type="http://schemas.openxmlformats.org/officeDocument/2006/relationships/image"/><Relationship Id="rId2" Target="../media/image2.png" Type="http://schemas.openxmlformats.org/officeDocument/2006/relationships/image"/><Relationship Id="rId1" Target="../slideLayouts/slideLayout2.xml" Type="http://schemas.openxmlformats.org/officeDocument/2006/relationships/slideLayout"/><Relationship Id="rId4" Target="../media/image7.jpeg" Type="http://schemas.openxmlformats.org/officeDocument/2006/relationships/image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 ?><Relationships xmlns="http://schemas.openxmlformats.org/package/2006/relationships"><Relationship Id="rId3" Target="../media/image8.jpeg" Type="http://schemas.openxmlformats.org/officeDocument/2006/relationships/image"/><Relationship Id="rId2" Target="../media/image2.png" Type="http://schemas.openxmlformats.org/officeDocument/2006/relationships/image"/><Relationship Id="rId1" Target="../slideLayouts/slideLayout2.xml" Type="http://schemas.openxmlformats.org/officeDocument/2006/relationships/slideLayout"/><Relationship Id="rId5" Target="../media/image10.jpeg" Type="http://schemas.openxmlformats.org/officeDocument/2006/relationships/image"/><Relationship Id="rId4" Target="../media/image9.jpeg" Type="http://schemas.openxmlformats.org/officeDocument/2006/relationships/image"/></Relationships>
</file>

<file path=ppt/slides/_rels/slide7.xml.rels><?xml version="1.0" encoding="UTF-8" standalone="yes" ?><Relationships xmlns="http://schemas.openxmlformats.org/package/2006/relationships"><Relationship Id="rId3" Target="../media/image11.jpeg" Type="http://schemas.openxmlformats.org/officeDocument/2006/relationships/image"/><Relationship Id="rId2" Target="../media/image2.png" Type="http://schemas.openxmlformats.org/officeDocument/2006/relationships/image"/><Relationship Id="rId1" Target="../slideLayouts/slideLayout2.xml" Type="http://schemas.openxmlformats.org/officeDocument/2006/relationships/slideLayout"/><Relationship Id="rId5" Target="../media/image13.jpeg" Type="http://schemas.openxmlformats.org/officeDocument/2006/relationships/image"/><Relationship Id="rId4" Target="../media/image12.jpeg" Type="http://schemas.openxmlformats.org/officeDocument/2006/relationships/image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 ?><Relationships xmlns="http://schemas.openxmlformats.org/package/2006/relationships"><Relationship Id="rId3" Target="../media/image16.jpeg" Type="http://schemas.openxmlformats.org/officeDocument/2006/relationships/image"/><Relationship Id="rId2" Target="../media/image2.png" Type="http://schemas.openxmlformats.org/officeDocument/2006/relationships/image"/><Relationship Id="rId1" Target="../slideLayouts/slideLayout2.xml" Type="http://schemas.openxmlformats.org/officeDocument/2006/relationships/slideLayout"/><Relationship Id="rId4" Target="../media/image17.jpe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35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96752"/>
            <a:ext cx="7772400" cy="5040560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Monotype Corsiva" pitchFamily="66" charset="0"/>
              </a:rPr>
              <a:t>ВИКТОРИНА</a:t>
            </a:r>
            <a:br>
              <a:rPr lang="ru-RU" b="1" dirty="0" smtClean="0">
                <a:latin typeface="Monotype Corsiva" pitchFamily="66" charset="0"/>
              </a:rPr>
            </a:br>
            <a:r>
              <a:rPr lang="ru-RU" b="1" dirty="0" smtClean="0">
                <a:latin typeface="Monotype Corsiva" pitchFamily="66" charset="0"/>
              </a:rPr>
              <a:t>«ВЕСЕЛАЯ  МАТЕМАТИКА»</a:t>
            </a:r>
            <a:br>
              <a:rPr lang="ru-RU" b="1" dirty="0" smtClean="0">
                <a:latin typeface="Monotype Corsiva" pitchFamily="66" charset="0"/>
              </a:rPr>
            </a:br>
            <a:r>
              <a:rPr lang="ru-RU" b="1" dirty="0" smtClean="0">
                <a:latin typeface="Monotype Corsiva" pitchFamily="66" charset="0"/>
              </a:rPr>
              <a:t/>
            </a:r>
            <a:br>
              <a:rPr lang="ru-RU" b="1" dirty="0" smtClean="0">
                <a:latin typeface="Monotype Corsiva" pitchFamily="66" charset="0"/>
              </a:rPr>
            </a:br>
            <a:r>
              <a:rPr lang="ru-RU" b="1" dirty="0">
                <a:latin typeface="Monotype Corsiva" pitchFamily="66" charset="0"/>
              </a:rPr>
              <a:t/>
            </a:r>
            <a:br>
              <a:rPr lang="ru-RU" b="1" dirty="0">
                <a:latin typeface="Monotype Corsiva" pitchFamily="66" charset="0"/>
              </a:rPr>
            </a:br>
            <a:r>
              <a:rPr lang="ru-RU" b="1" dirty="0" smtClean="0">
                <a:latin typeface="Monotype Corsiva" pitchFamily="66" charset="0"/>
              </a:rPr>
              <a:t/>
            </a:r>
            <a:br>
              <a:rPr lang="ru-RU" b="1" dirty="0" smtClean="0">
                <a:latin typeface="Monotype Corsiva" pitchFamily="66" charset="0"/>
              </a:rPr>
            </a:br>
            <a:r>
              <a:rPr lang="ru-RU" b="1" dirty="0" smtClean="0">
                <a:latin typeface="Monotype Corsiva" pitchFamily="66" charset="0"/>
              </a:rPr>
              <a:t>                              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группа «Почемучки»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воспитатель: Зиновенко Н.Г</a:t>
            </a:r>
            <a:endParaRPr lang="ru-RU" sz="1800" b="1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89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4865" cy="6881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0"/>
            <a:ext cx="9164864" cy="6881169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Награждение участников викторины.</a:t>
            </a:r>
          </a:p>
          <a:p>
            <a:pPr marL="0" indent="0" algn="ctr"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879" y="1670194"/>
            <a:ext cx="6923529" cy="5192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287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207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0"/>
            <a:ext cx="9132078" cy="6858000"/>
          </a:xfrm>
        </p:spPr>
        <p:txBody>
          <a:bodyPr/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9600" b="1" dirty="0" smtClean="0">
                <a:latin typeface="Monotype Corsiva" pitchFamily="66" charset="0"/>
              </a:rPr>
              <a:t>Спасибо за внимание.</a:t>
            </a:r>
            <a:endParaRPr lang="ru-RU" sz="9600" b="1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14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Викторина  </a:t>
            </a:r>
            <a:r>
              <a:rPr lang="ru-RU" dirty="0"/>
              <a:t>«Веселая математика</a:t>
            </a:r>
            <a:r>
              <a:rPr lang="ru-RU" dirty="0" smtClean="0"/>
              <a:t>».</a:t>
            </a:r>
            <a:endParaRPr lang="ru-RU" dirty="0"/>
          </a:p>
          <a:p>
            <a:pPr marL="0" indent="0">
              <a:spcBef>
                <a:spcPts val="0"/>
              </a:spcBef>
              <a:buNone/>
            </a:pPr>
            <a:r>
              <a:rPr lang="ru-RU" dirty="0"/>
              <a:t>Цель: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Проверка </a:t>
            </a:r>
            <a:r>
              <a:rPr lang="ru-RU" dirty="0"/>
              <a:t>умения детей самостоятельно выполнять задания в условиях соревнования.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/>
              <a:t>Задачи: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Создание </a:t>
            </a:r>
            <a:r>
              <a:rPr lang="ru-RU" dirty="0"/>
              <a:t>позитивного настроя. 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Сплочение </a:t>
            </a:r>
            <a:r>
              <a:rPr lang="ru-RU" dirty="0"/>
              <a:t>коллектива группы.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945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0" indent="0" algn="ctr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В самом начале ребята разделились на две команды, выбрав карточку с названием команды.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793" y="2204864"/>
            <a:ext cx="3314207" cy="4418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86600" y="-12115800"/>
            <a:ext cx="2430000" cy="32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254095"/>
            <a:ext cx="3240360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1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207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0"/>
            <a:ext cx="9132078" cy="6858000"/>
          </a:xfrm>
        </p:spPr>
        <p:txBody>
          <a:bodyPr/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b="1" dirty="0" smtClean="0"/>
              <a:t>Задание 1.</a:t>
            </a:r>
            <a:r>
              <a:rPr lang="ru-RU" dirty="0" smtClean="0"/>
              <a:t> Найди отличие.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90014"/>
            <a:ext cx="4566039" cy="5067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6039" y="1790014"/>
            <a:ext cx="4566039" cy="5067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567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 smtClean="0"/>
              <a:t> </a:t>
            </a:r>
          </a:p>
          <a:p>
            <a:pPr marL="0" indent="0" algn="ctr">
              <a:buNone/>
            </a:pPr>
            <a:r>
              <a:rPr lang="ru-RU" b="1" dirty="0" smtClean="0"/>
              <a:t>Задание 2.</a:t>
            </a:r>
            <a:r>
              <a:rPr lang="ru-RU" dirty="0" smtClean="0"/>
              <a:t> Математические загадки.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</a:p>
          <a:p>
            <a:pPr marL="0" indent="0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   Нет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углов у меня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                                               Карандаш один у Миши,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    У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Наташи кукла Маша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                                     Карандаш один у Гриши.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    Мишка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плюшевый у Паши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                              Сколько же карандашей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    У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Танюшки - кошка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                                          У обоих малышей?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    У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Жени - матрёшка,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    Лошадка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у Павлуши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                             Чтобы кошка ножки не промочила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    Сколько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же всего игрушек?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    Сколько бы сапожек она купила?</a:t>
            </a:r>
          </a:p>
          <a:p>
            <a:pPr marL="0" indent="0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    Четыре вороны на крышу сели.</a:t>
            </a:r>
          </a:p>
          <a:p>
            <a:pPr marL="0" indent="0" algn="ctr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Ещё одна к ним прилетела.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Отвечайте быстро, смело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Сколько их на крышу село?</a:t>
            </a:r>
          </a:p>
          <a:p>
            <a:pPr marL="0" indent="0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/>
              <a:t>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505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210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ru-RU" dirty="0"/>
              <a:t> </a:t>
            </a:r>
            <a:r>
              <a:rPr lang="ru-RU" dirty="0" smtClean="0"/>
              <a:t>               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Задание 3.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Расскажите, как расположены элементы узора на карточке? Что расположено в левом верхнем углу?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.т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5064"/>
            <a:ext cx="3022484" cy="3167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60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064" y="1845064"/>
            <a:ext cx="3479195" cy="3496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7" name="Picture 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484" y="3721838"/>
            <a:ext cx="2981833" cy="32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155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rrowheads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73212" cy="688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273212" cy="6885725"/>
          </a:xfrm>
        </p:spPr>
        <p:txBody>
          <a:bodyPr>
            <a:normAutofit/>
          </a:bodyPr>
          <a:lstStyle/>
          <a:p>
            <a:pPr indent="0" marL="0">
              <a:buNone/>
            </a:pPr>
            <a:endParaRPr dirty="0" lang="ru-RU" smtClean="0" sz="2800">
              <a:latin charset="0" pitchFamily="18" typeface="Times New Roman"/>
              <a:cs charset="0" pitchFamily="18" typeface="Times New Roman"/>
            </a:endParaRPr>
          </a:p>
          <a:p>
            <a:pPr indent="0" marL="0">
              <a:buNone/>
            </a:pPr>
            <a:endParaRPr dirty="0" lang="ru-RU" sz="2800">
              <a:latin charset="0" pitchFamily="18" typeface="Times New Roman"/>
              <a:cs charset="0" pitchFamily="18" typeface="Times New Roman"/>
            </a:endParaRPr>
          </a:p>
          <a:p>
            <a:pPr indent="0" marL="0">
              <a:buNone/>
            </a:pPr>
            <a:r>
              <a:rPr dirty="0" lang="ru-RU" smtClean="0" sz="2800">
                <a:latin charset="0" pitchFamily="18" typeface="Times New Roman"/>
                <a:cs charset="0" pitchFamily="18" typeface="Times New Roman"/>
              </a:rPr>
              <a:t>                   </a:t>
            </a:r>
            <a:r>
              <a:rPr b="1" dirty="0" lang="ru-RU" smtClean="0" sz="2800">
                <a:latin charset="0" pitchFamily="18" typeface="Times New Roman"/>
                <a:cs charset="0" pitchFamily="18" typeface="Times New Roman"/>
              </a:rPr>
              <a:t>Задание 4. </a:t>
            </a:r>
            <a:r>
              <a:rPr dirty="0" lang="ru-RU" smtClean="0" sz="2800">
                <a:latin charset="0" pitchFamily="18" typeface="Times New Roman"/>
                <a:cs charset="0" pitchFamily="18" typeface="Times New Roman"/>
              </a:rPr>
              <a:t>На </a:t>
            </a:r>
            <a:r>
              <a:rPr dirty="0" lang="ru-RU" sz="2800">
                <a:latin charset="0" pitchFamily="18" typeface="Times New Roman"/>
                <a:cs charset="0" pitchFamily="18" typeface="Times New Roman"/>
              </a:rPr>
              <a:t>доске выложены геометрические фигуры. Запомнить их последовательность и выложить в том же порядке. </a:t>
            </a:r>
            <a:endParaRPr dirty="0" lang="ru-RU" smtClean="0" sz="2800">
              <a:latin charset="0" pitchFamily="18" typeface="Times New Roman"/>
              <a:cs charset="0" pitchFamily="18" typeface="Times New Roman"/>
            </a:endParaRPr>
          </a:p>
          <a:p>
            <a:pPr algn="ctr" indent="0" marL="0">
              <a:buNone/>
            </a:pPr>
            <a:endParaRPr dirty="0" lang="ru-RU" sz="2800">
              <a:latin charset="0" pitchFamily="18" typeface="Times New Roman"/>
              <a:cs charset="0" pitchFamily="18" typeface="Times New Roman"/>
            </a:endParaRPr>
          </a:p>
        </p:txBody>
      </p:sp>
      <p:pic>
        <p:nvPicPr>
          <p:cNvPr id="7171" name="Picture 3"/>
          <p:cNvPicPr>
            <a:picLocks noChangeArrowheads="1"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" r="-35"/>
          <a:stretch/>
        </p:blipFill>
        <p:spPr bwMode="auto">
          <a:xfrm>
            <a:off x="2843808" y="1988840"/>
            <a:ext cx="5140307" cy="1971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rrowheads="1" noChangeAspect="1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621" y="3950815"/>
            <a:ext cx="3900373" cy="2925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rrowheads="1" noChangeAspect="1"/>
          </p:cNvPicPr>
          <p:nvPr/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994" y="3950815"/>
            <a:ext cx="3900374" cy="2925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2340734"/>
      </p:ext>
    </p:extLst>
  </p:cSld>
  <p:clrMapOvr>
    <a:masterClrMapping/>
  </p:clrMapOvr>
  <p:timing>
    <p:tnLst>
      <p:par>
        <p:cTn dur="indefinite" id="1" nodeType="tmRoot" restart="never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208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32080" cy="6858000"/>
          </a:xfrm>
        </p:spPr>
        <p:txBody>
          <a:bodyPr/>
          <a:lstStyle/>
          <a:p>
            <a:pPr marL="0" indent="0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</a:p>
          <a:p>
            <a:pPr marL="0" indent="0"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Задание 5.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Упражнение «Мухомор». Правильно соотнести количество кружков на шляпке с цифрой на ножке мухомора.</a:t>
            </a:r>
          </a:p>
          <a:p>
            <a:pPr marL="0" indent="0"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16" y="3400514"/>
            <a:ext cx="4572056" cy="3429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7960" y="2780928"/>
            <a:ext cx="4566040" cy="3424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5059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rrowheads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208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32080" cy="6858000"/>
          </a:xfrm>
        </p:spPr>
        <p:txBody>
          <a:bodyPr/>
          <a:lstStyle/>
          <a:p>
            <a:pPr indent="0" marL="0">
              <a:buNone/>
            </a:pPr>
            <a:endParaRPr dirty="0" lang="ru-RU" smtClean="0"/>
          </a:p>
          <a:p>
            <a:pPr indent="0" marL="0">
              <a:buNone/>
            </a:pPr>
            <a:r>
              <a:rPr dirty="0" lang="ru-RU"/>
              <a:t> </a:t>
            </a:r>
            <a:r>
              <a:rPr dirty="0" lang="ru-RU" smtClean="0"/>
              <a:t>                                    </a:t>
            </a:r>
          </a:p>
          <a:p>
            <a:pPr algn="ctr" indent="0" marL="0">
              <a:buNone/>
            </a:pPr>
            <a:r>
              <a:rPr dirty="0" lang="ru-RU"/>
              <a:t> </a:t>
            </a:r>
            <a:r>
              <a:rPr dirty="0" lang="ru-RU" smtClean="0"/>
              <a:t>     </a:t>
            </a:r>
            <a:r>
              <a:rPr b="1" dirty="0" lang="ru-RU" smtClean="0">
                <a:latin charset="0" pitchFamily="18" typeface="Times New Roman"/>
                <a:cs charset="0" pitchFamily="18" typeface="Times New Roman"/>
              </a:rPr>
              <a:t>Задание </a:t>
            </a:r>
            <a:r>
              <a:rPr b="1" dirty="0" lang="ru-RU">
                <a:latin charset="0" pitchFamily="18" typeface="Times New Roman"/>
                <a:cs charset="0" pitchFamily="18" typeface="Times New Roman"/>
              </a:rPr>
              <a:t>6. </a:t>
            </a:r>
            <a:r>
              <a:rPr dirty="0" err="1" lang="ru-RU">
                <a:latin charset="0" pitchFamily="18" typeface="Times New Roman"/>
                <a:cs charset="0" pitchFamily="18" typeface="Times New Roman"/>
              </a:rPr>
              <a:t>Танграм</a:t>
            </a:r>
            <a:r>
              <a:rPr dirty="0" lang="ru-RU">
                <a:latin charset="0" pitchFamily="18" typeface="Times New Roman"/>
                <a:cs charset="0" pitchFamily="18" typeface="Times New Roman"/>
              </a:rPr>
              <a:t>. </a:t>
            </a:r>
            <a:endParaRPr dirty="0" lang="ru-RU" smtClean="0">
              <a:latin charset="0" pitchFamily="18" typeface="Times New Roman"/>
              <a:cs charset="0" pitchFamily="18" typeface="Times New Roman"/>
            </a:endParaRPr>
          </a:p>
          <a:p>
            <a:pPr algn="ctr" indent="0" marL="0">
              <a:buNone/>
            </a:pPr>
            <a:r>
              <a:rPr dirty="0" lang="ru-RU" smtClean="0">
                <a:latin charset="0" pitchFamily="18" typeface="Times New Roman"/>
                <a:cs charset="0" pitchFamily="18" typeface="Times New Roman"/>
              </a:rPr>
              <a:t>Выложить </a:t>
            </a:r>
            <a:r>
              <a:rPr dirty="0" lang="ru-RU">
                <a:latin charset="0" pitchFamily="18" typeface="Times New Roman"/>
                <a:cs charset="0" pitchFamily="18" typeface="Times New Roman"/>
              </a:rPr>
              <a:t>рисунок по образцу</a:t>
            </a:r>
            <a:r>
              <a:rPr dirty="0" lang="ru-RU" smtClean="0">
                <a:latin charset="0" pitchFamily="18" typeface="Times New Roman"/>
                <a:cs charset="0" pitchFamily="18" typeface="Times New Roman"/>
              </a:rPr>
              <a:t>.</a:t>
            </a:r>
          </a:p>
          <a:p>
            <a:pPr indent="0" marL="0">
              <a:buNone/>
            </a:pPr>
            <a:endParaRPr dirty="0" lang="ru-RU"/>
          </a:p>
        </p:txBody>
      </p:sp>
      <p:pic>
        <p:nvPicPr>
          <p:cNvPr id="9219" name="Picture 3"/>
          <p:cNvPicPr>
            <a:picLocks noChangeArrowheads="1"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"/>
          <a:stretch/>
        </p:blipFill>
        <p:spPr bwMode="auto">
          <a:xfrm>
            <a:off x="0" y="3195012"/>
            <a:ext cx="4566040" cy="3662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rrowheads="1" noChangeAspect="1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7544" y="2420888"/>
            <a:ext cx="4824536" cy="3618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5738226"/>
      </p:ext>
    </p:extLst>
  </p:cSld>
  <p:clrMapOvr>
    <a:masterClrMapping/>
  </p:clrMapOvr>
  <p:timing>
    <p:tnLst>
      <p:par>
        <p:cTn dur="indefinite" id="1" nodeType="tmRoot" restart="never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241</Words>
  <Application>Microsoft Office PowerPoint</Application>
  <PresentationFormat>Экран (4:3)</PresentationFormat>
  <Paragraphs>52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ВИКТОРИНА «ВЕСЕЛАЯ  МАТЕМАТИКА»                                   группа «Почемучки»                                                                                 воспитатель: Зиновенко Н.Г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 «ВЕСЕЛАЯ  МАТЕМАТИКА»                                   группа «Почемучки»                                                                                 воспитатель: Зиновенко Н.Г</dc:title>
  <dc:creator>Наташа Зиновенко</dc:creator>
  <cp:lastModifiedBy>Наташа Зиновенко</cp:lastModifiedBy>
  <cp:revision>10</cp:revision>
  <dcterms:created xsi:type="dcterms:W3CDTF">2021-12-02T17:32:25Z</dcterms:created>
  <dcterms:modified xsi:type="dcterms:W3CDTF">2021-12-02T20:31:22Z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777428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S9.1.2</vt:lpwstr>
  </property>
</Properties>
</file>