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1EC38C3-32D4-41CE-90CE-4A82EF71506C}" type="datetimeFigureOut">
              <a:rPr lang="ru-RU"/>
              <a:pPr>
                <a:defRPr/>
              </a:pPr>
              <a:t>12.10.2012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138A3F7-DDBF-46F1-BC2C-31F0685E7F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A0D12-574C-4592-B345-4114704A2486}" type="datetimeFigureOut">
              <a:rPr lang="ru-RU"/>
              <a:pPr>
                <a:defRPr/>
              </a:pPr>
              <a:t>12.10.2012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61B9B-BB74-495B-966F-E4F62B7B20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165CBD-5CBE-4A0C-A109-1893C9AA664F}" type="datetimeFigureOut">
              <a:rPr lang="ru-RU"/>
              <a:pPr>
                <a:defRPr/>
              </a:pPr>
              <a:t>12.10.2012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6210493-012A-473E-9DC2-F52BA97C25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511EF-17A4-4045-9938-4C9662FDA342}" type="datetimeFigureOut">
              <a:rPr lang="ru-RU"/>
              <a:pPr>
                <a:defRPr/>
              </a:pPr>
              <a:t>12.10.2012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4D41E-5D13-49E3-9962-7A9CD529A9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B983A3-2AF2-4428-83D4-0DF662412A7C}" type="datetimeFigureOut">
              <a:rPr lang="ru-RU"/>
              <a:pPr>
                <a:defRPr/>
              </a:pPr>
              <a:t>12.10.2012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81CD945-B760-4298-AB42-805B4340A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FC28D-8659-4CF0-85B2-4362AA72D9D7}" type="datetimeFigureOut">
              <a:rPr lang="ru-RU"/>
              <a:pPr>
                <a:defRPr/>
              </a:pPr>
              <a:t>12.10.2012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BCFE9-5ADA-49AB-9E14-70A3F6FE11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88546B4-DF1C-4A31-8A7C-7FD6F3771AF1}" type="datetimeFigureOut">
              <a:rPr lang="ru-RU"/>
              <a:pPr>
                <a:defRPr/>
              </a:pPr>
              <a:t>12.10.2012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0F0B8D3-5967-4035-84AE-4BE1956F1C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8143E3-D9FA-4A83-8322-89143013E868}" type="datetimeFigureOut">
              <a:rPr lang="ru-RU"/>
              <a:pPr>
                <a:defRPr/>
              </a:pPr>
              <a:t>12.10.2012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0819A27-8127-48C6-B31F-8B6E905465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7F7FC5D-8694-427C-96C0-FDF95244D1C7}" type="datetimeFigureOut">
              <a:rPr lang="ru-RU"/>
              <a:pPr>
                <a:defRPr/>
              </a:pPr>
              <a:t>12.10.2012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F4BE73-D605-4C37-AD7E-B89E10E800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047E1-1107-42BC-AD25-203993F44D49}" type="datetimeFigureOut">
              <a:rPr lang="ru-RU"/>
              <a:pPr>
                <a:defRPr/>
              </a:pPr>
              <a:t>12.10.2012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22989-D49D-4B41-BCA4-96831254E4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3D49B-0249-45FE-992E-C1EBE99799CC}" type="datetimeFigureOut">
              <a:rPr lang="ru-RU"/>
              <a:pPr>
                <a:defRPr/>
              </a:pPr>
              <a:t>12.10.2012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BE107-9ED4-45E6-AA00-229063CADD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C1E0E839-89A0-4FD3-965C-3DEB89BBC629}" type="datetimeFigureOut">
              <a:rPr lang="ru-RU"/>
              <a:pPr>
                <a:defRPr/>
              </a:pPr>
              <a:t>12.10.2012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805792E3-2475-4E88-B607-9E822B2352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7" r:id="rId2"/>
    <p:sldLayoutId id="2147483673" r:id="rId3"/>
    <p:sldLayoutId id="2147483668" r:id="rId4"/>
    <p:sldLayoutId id="2147483674" r:id="rId5"/>
    <p:sldLayoutId id="2147483669" r:id="rId6"/>
    <p:sldLayoutId id="2147483675" r:id="rId7"/>
    <p:sldLayoutId id="2147483676" r:id="rId8"/>
    <p:sldLayoutId id="2147483677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750" y="360363"/>
            <a:ext cx="8604250" cy="3932237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15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115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115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115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115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115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115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115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115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115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z="11500" dirty="0" smtClean="0">
                <a:solidFill>
                  <a:schemeClr val="tx2">
                    <a:satMod val="130000"/>
                  </a:schemeClr>
                </a:solidFill>
              </a:rPr>
              <a:t>Ken </a:t>
            </a:r>
            <a:r>
              <a:rPr lang="en-US" sz="11500" dirty="0" err="1" smtClean="0">
                <a:solidFill>
                  <a:schemeClr val="tx2">
                    <a:satMod val="130000"/>
                  </a:schemeClr>
                </a:solidFill>
              </a:rPr>
              <a:t>nece</a:t>
            </a:r>
            <a:r>
              <a:rPr lang="en-US" sz="11500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en-US" sz="11500" dirty="0" err="1" smtClean="0">
                <a:solidFill>
                  <a:schemeClr val="tx2">
                    <a:satMod val="130000"/>
                  </a:schemeClr>
                </a:solidFill>
              </a:rPr>
              <a:t>om</a:t>
            </a:r>
            <a:r>
              <a:rPr lang="ru-RU" sz="11500" dirty="0" smtClean="0">
                <a:solidFill>
                  <a:schemeClr val="tx2">
                    <a:satMod val="130000"/>
                  </a:schemeClr>
                </a:solidFill>
              </a:rPr>
              <a:t>?</a:t>
            </a:r>
            <a:endParaRPr lang="ru-RU" sz="11500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1435100" y="549275"/>
            <a:ext cx="7499350" cy="569912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8000" smtClean="0"/>
              <a:t>Sur', muzav, kezal söb babarmad, a tal'vel magadab</a:t>
            </a:r>
            <a:endParaRPr lang="ru-RU" sz="8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5362" name="Picture 2" descr="C:\Documents and Settings\Сервер\Рабочий стол\для заставки\животные\медвед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2"/>
          <p:cNvSpPr>
            <a:spLocks noGrp="1"/>
          </p:cNvSpPr>
          <p:nvPr>
            <p:ph idx="1"/>
          </p:nvPr>
        </p:nvSpPr>
        <p:spPr>
          <a:xfrm>
            <a:off x="1435100" y="260350"/>
            <a:ext cx="7499350" cy="598805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8800" smtClean="0"/>
              <a:t>Korvad hänel oma pit'kad, kaiked varaidab</a:t>
            </a:r>
            <a:endParaRPr lang="ru-RU" sz="8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7410" name="Picture 2" descr="C:\Documents and Settings\Сервер\Рабочий стол\для заставки\животные\заяц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115888"/>
            <a:ext cx="5832475" cy="660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idx="1"/>
          </p:nvPr>
        </p:nvSpPr>
        <p:spPr>
          <a:xfrm>
            <a:off x="1435100" y="333375"/>
            <a:ext cx="7499350" cy="591502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en-US" sz="8000" smtClean="0"/>
          </a:p>
          <a:p>
            <a:pPr algn="ctr">
              <a:buFont typeface="Wingdings 2" pitchFamily="18" charset="2"/>
              <a:buNone/>
            </a:pPr>
            <a:r>
              <a:rPr lang="en-US" sz="8000" smtClean="0"/>
              <a:t>Pen', hahk, pinäidab, varaidab kažid</a:t>
            </a:r>
            <a:endParaRPr lang="ru-RU" sz="8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9458" name="Picture 2" descr="C:\Documents and Settings\Сервер\Рабочий стол\для заставки\животные\мышь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5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2"/>
          <p:cNvSpPr>
            <a:spLocks noGrp="1"/>
          </p:cNvSpPr>
          <p:nvPr>
            <p:ph idx="1"/>
          </p:nvPr>
        </p:nvSpPr>
        <p:spPr>
          <a:xfrm>
            <a:off x="1435100" y="260350"/>
            <a:ext cx="7499350" cy="598805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8000" smtClean="0"/>
              <a:t>Ristitun sebranik, nutab i varjoičeb pertid</a:t>
            </a:r>
            <a:endParaRPr lang="ru-RU" sz="8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1506" name="Picture 2" descr="C:\Documents and Settings\Сервер\Рабочий стол\для заставки\животные\соба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884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Содержимое 2"/>
          <p:cNvSpPr>
            <a:spLocks noGrp="1"/>
          </p:cNvSpPr>
          <p:nvPr>
            <p:ph idx="1"/>
          </p:nvPr>
        </p:nvSpPr>
        <p:spPr>
          <a:xfrm>
            <a:off x="1435100" y="404813"/>
            <a:ext cx="7499350" cy="584358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en-US" sz="8800" smtClean="0"/>
          </a:p>
          <a:p>
            <a:pPr algn="ctr">
              <a:buFont typeface="Wingdings 2" pitchFamily="18" charset="2"/>
              <a:buNone/>
            </a:pPr>
            <a:r>
              <a:rPr lang="en-US" sz="8800" smtClean="0"/>
              <a:t>Čoma, ruzav vällišpä</a:t>
            </a:r>
            <a:endParaRPr lang="ru-RU" sz="8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3554" name="Picture 2" descr="C:\Documents and Settings\Сервер\Рабочий стол\для заставки\животные\лис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Содержимое 2"/>
          <p:cNvSpPr>
            <a:spLocks noGrp="1"/>
          </p:cNvSpPr>
          <p:nvPr>
            <p:ph idx="1"/>
          </p:nvPr>
        </p:nvSpPr>
        <p:spPr>
          <a:xfrm>
            <a:off x="1435100" y="404813"/>
            <a:ext cx="7499350" cy="584358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8800" smtClean="0"/>
              <a:t>Hahk, käred, hänel oma sured teravad hambhad</a:t>
            </a:r>
            <a:endParaRPr lang="ru-RU" sz="8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5602" name="Picture 2" descr="C:\Documents and Settings\Сервер\Рабочий стол\для заставки\животные\вол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Содержимое 2"/>
          <p:cNvSpPr>
            <a:spLocks noGrp="1"/>
          </p:cNvSpPr>
          <p:nvPr>
            <p:ph idx="1"/>
          </p:nvPr>
        </p:nvSpPr>
        <p:spPr>
          <a:xfrm>
            <a:off x="1435100" y="260350"/>
            <a:ext cx="7499350" cy="598805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8000" smtClean="0"/>
              <a:t>Lendab, </a:t>
            </a:r>
            <a:endParaRPr lang="ru-RU" sz="8000" smtClean="0"/>
          </a:p>
          <a:p>
            <a:pPr algn="ctr">
              <a:buFont typeface="Wingdings 2" pitchFamily="18" charset="2"/>
              <a:buNone/>
            </a:pPr>
            <a:r>
              <a:rPr lang="en-US" sz="8000" smtClean="0"/>
              <a:t> pajatab čomid pajoid, söb madoid</a:t>
            </a:r>
            <a:endParaRPr lang="ru-RU" sz="8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7650" name="Picture 2" descr="C:\Documents and Settings\Сервер\Рабочий стол\для заставки\животные\птиц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Содержимое 2"/>
          <p:cNvSpPr>
            <a:spLocks noGrp="1"/>
          </p:cNvSpPr>
          <p:nvPr>
            <p:ph idx="1"/>
          </p:nvPr>
        </p:nvSpPr>
        <p:spPr>
          <a:xfrm>
            <a:off x="1435100" y="260350"/>
            <a:ext cx="7499350" cy="598805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en-US" sz="8800" smtClean="0"/>
          </a:p>
          <a:p>
            <a:pPr algn="ctr">
              <a:buFont typeface="Wingdings 2" pitchFamily="18" charset="2"/>
              <a:buNone/>
            </a:pPr>
            <a:r>
              <a:rPr lang="en-US" sz="8800" smtClean="0"/>
              <a:t>Mitte eläi ei voi mal eläda</a:t>
            </a:r>
            <a:endParaRPr lang="ru-RU" sz="8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9698" name="Picture 2" descr="C:\Documents and Settings\Сервер\Рабочий стол\для заставки\животные\рыб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2888"/>
            <a:ext cx="9239250" cy="710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Содержимое 2"/>
          <p:cNvSpPr>
            <a:spLocks noGrp="1"/>
          </p:cNvSpPr>
          <p:nvPr>
            <p:ph idx="1"/>
          </p:nvPr>
        </p:nvSpPr>
        <p:spPr>
          <a:xfrm>
            <a:off x="1435100" y="260350"/>
            <a:ext cx="7499350" cy="598805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8000" smtClean="0"/>
              <a:t>Eläb kodiš, navedib maidod, lujas hüvin tabadab hirid</a:t>
            </a:r>
            <a:endParaRPr lang="ru-RU" sz="8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1746" name="Picture 2" descr="C:\Documents and Settings\Сервер\Рабочий стол\для заставки\животные\кош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Содержимое 2"/>
          <p:cNvSpPr>
            <a:spLocks noGrp="1"/>
          </p:cNvSpPr>
          <p:nvPr>
            <p:ph idx="1"/>
          </p:nvPr>
        </p:nvSpPr>
        <p:spPr>
          <a:xfrm>
            <a:off x="1435100" y="260350"/>
            <a:ext cx="7499350" cy="598805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8000" smtClean="0"/>
              <a:t>Eläb tanhal, söb heinäd, andab magedad maidod</a:t>
            </a:r>
            <a:endParaRPr lang="ru-RU" sz="8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3794" name="Picture 2" descr="C:\Documents and Settings\Сервер\Рабочий стол\для заставки\животные\кор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</TotalTime>
  <Words>65</Words>
  <Application>Microsoft Office PowerPoint</Application>
  <PresentationFormat>Экран (4:3)</PresentationFormat>
  <Paragraphs>15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21</vt:i4>
      </vt:variant>
    </vt:vector>
  </HeadingPairs>
  <TitlesOfParts>
    <vt:vector size="34" baseType="lpstr">
      <vt:lpstr>Corbel</vt:lpstr>
      <vt:lpstr>Arial</vt:lpstr>
      <vt:lpstr>Wingdings 2</vt:lpstr>
      <vt:lpstr>Verdana</vt:lpstr>
      <vt:lpstr>Calibri</vt:lpstr>
      <vt:lpstr>Gill Sans MT</vt:lpstr>
      <vt:lpstr>Солнцестояние</vt:lpstr>
      <vt:lpstr>Солнцестояние</vt:lpstr>
      <vt:lpstr>Солнцестояние</vt:lpstr>
      <vt:lpstr>Солнцестояние</vt:lpstr>
      <vt:lpstr>Солнцестояние</vt:lpstr>
      <vt:lpstr>Солнцестояние</vt:lpstr>
      <vt:lpstr>Солнцестояние</vt:lpstr>
      <vt:lpstr>     Ken nece om?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 nece om?</dc:title>
  <dc:creator>Server</dc:creator>
  <cp:lastModifiedBy>Elli Project</cp:lastModifiedBy>
  <cp:revision>8</cp:revision>
  <dcterms:created xsi:type="dcterms:W3CDTF">2011-10-28T08:53:39Z</dcterms:created>
  <dcterms:modified xsi:type="dcterms:W3CDTF">2012-10-12T17:50:44Z</dcterms:modified>
</cp:coreProperties>
</file>