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58" r:id="rId6"/>
    <p:sldId id="265" r:id="rId7"/>
    <p:sldId id="262" r:id="rId8"/>
    <p:sldId id="267" r:id="rId9"/>
    <p:sldId id="266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hart>
    <c:title>
      <c:layout/>
      <c:overlay val="0"/>
    </c:title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учащихся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2018-2019</c:v>
                </c:pt>
                <c:pt idx="1">
                  <c:v>2019-2020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91</c:v>
                </c:pt>
                <c:pt idx="1">
                  <c:v>120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1030016"/>
        <c:axId val="21031552"/>
        <c:axId val="0"/>
      </c:bar3DChart>
      <c:catAx>
        <c:axId val="21030016"/>
        <c:scaling>
          <c:orientation val="minMax"/>
        </c:scaling>
        <c:delete val="0"/>
        <c:axPos val="b"/>
        <c:majorTickMark val="out"/>
        <c:minorTickMark val="none"/>
        <c:tickLblPos val="nextTo"/>
        <c:crossAx val="21031552"/>
        <c:crosses val="autoZero"/>
        <c:auto val="1"/>
        <c:lblAlgn val="ctr"/>
        <c:lblOffset val="100"/>
        <c:noMultiLvlLbl val="0"/>
      </c:catAx>
      <c:valAx>
        <c:axId val="210315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0300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694D4-BA80-4740-BB12-92DF5AFA6863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5F99-6EB7-48CE-963F-FAA5C0BD47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694D4-BA80-4740-BB12-92DF5AFA6863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5F99-6EB7-48CE-963F-FAA5C0BD47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694D4-BA80-4740-BB12-92DF5AFA6863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5F99-6EB7-48CE-963F-FAA5C0BD47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316A5-21F1-458B-B6F2-7D01BD78A7F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8A62-B8EA-4553-9655-8BFC318BDB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316A5-21F1-458B-B6F2-7D01BD78A7F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8A62-B8EA-4553-9655-8BFC318BDB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316A5-21F1-458B-B6F2-7D01BD78A7F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8A62-B8EA-4553-9655-8BFC318BDB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316A5-21F1-458B-B6F2-7D01BD78A7F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8A62-B8EA-4553-9655-8BFC318BDB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316A5-21F1-458B-B6F2-7D01BD78A7F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8A62-B8EA-4553-9655-8BFC318BDB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316A5-21F1-458B-B6F2-7D01BD78A7F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8A62-B8EA-4553-9655-8BFC318BDB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316A5-21F1-458B-B6F2-7D01BD78A7F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8A62-B8EA-4553-9655-8BFC318BDB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316A5-21F1-458B-B6F2-7D01BD78A7F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8A62-B8EA-4553-9655-8BFC318BDB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694D4-BA80-4740-BB12-92DF5AFA6863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5F99-6EB7-48CE-963F-FAA5C0BD47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316A5-21F1-458B-B6F2-7D01BD78A7F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8A62-B8EA-4553-9655-8BFC318BDB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316A5-21F1-458B-B6F2-7D01BD78A7F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8A62-B8EA-4553-9655-8BFC318BDB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316A5-21F1-458B-B6F2-7D01BD78A7F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8A62-B8EA-4553-9655-8BFC318BDB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694D4-BA80-4740-BB12-92DF5AFA6863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5F99-6EB7-48CE-963F-FAA5C0BD47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694D4-BA80-4740-BB12-92DF5AFA6863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5F99-6EB7-48CE-963F-FAA5C0BD47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694D4-BA80-4740-BB12-92DF5AFA6863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5F99-6EB7-48CE-963F-FAA5C0BD47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694D4-BA80-4740-BB12-92DF5AFA6863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5F99-6EB7-48CE-963F-FAA5C0BD47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694D4-BA80-4740-BB12-92DF5AFA6863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5F99-6EB7-48CE-963F-FAA5C0BD47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694D4-BA80-4740-BB12-92DF5AFA6863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5F99-6EB7-48CE-963F-FAA5C0BD47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694D4-BA80-4740-BB12-92DF5AFA6863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5F99-6EB7-48CE-963F-FAA5C0BD47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694D4-BA80-4740-BB12-92DF5AFA6863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15F99-6EB7-48CE-963F-FAA5C0BD47AF}" type="slidenum">
              <a:rPr lang="ru-RU" smtClean="0"/>
              <a:t>‹#›</a:t>
            </a:fld>
            <a:endParaRPr lang="ru-RU"/>
          </a:p>
        </p:txBody>
      </p:sp>
      <p:pic>
        <p:nvPicPr>
          <p:cNvPr id="14" name="Рисунок 13" descr="247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7527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316A5-21F1-458B-B6F2-7D01BD78A7F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28A62-B8EA-4553-9655-8BFC318BDB96}" type="slidenum">
              <a:rPr lang="ru-RU" smtClean="0"/>
              <a:t>‹#›</a:t>
            </a:fld>
            <a:endParaRPr lang="ru-RU"/>
          </a:p>
        </p:txBody>
      </p:sp>
      <p:pic>
        <p:nvPicPr>
          <p:cNvPr id="14" name="Рисунок 13" descr="8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7527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663324"/>
            <a:ext cx="7758608" cy="302433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мер направленных на развитие детского туризма на 2019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2021 гг.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691680" cy="1556791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116632"/>
            <a:ext cx="7668344" cy="642942"/>
          </a:xfrm>
        </p:spPr>
        <p:txBody>
          <a:bodyPr>
            <a:normAutofit/>
          </a:bodyPr>
          <a:lstStyle/>
          <a:p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образования Дом детского творчества Кольского района Мурманской области 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29571" y="5877272"/>
            <a:ext cx="7668344" cy="6429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методист ДДТ Кольского района</a:t>
            </a:r>
          </a:p>
          <a:p>
            <a:pPr algn="l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Белых Юлия Андреевна</a:t>
            </a:r>
          </a:p>
          <a:p>
            <a:pPr algn="l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год.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 txBox="1">
            <a:spLocks/>
          </p:cNvSpPr>
          <p:nvPr/>
        </p:nvSpPr>
        <p:spPr>
          <a:xfrm>
            <a:off x="323528" y="548680"/>
            <a:ext cx="8591727" cy="64294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«Путешествие по историческим местам Кольского района»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8928" y="1191622"/>
            <a:ext cx="5646144" cy="566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82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 txBox="1">
            <a:spLocks/>
          </p:cNvSpPr>
          <p:nvPr/>
        </p:nvSpPr>
        <p:spPr>
          <a:xfrm>
            <a:off x="74292" y="116632"/>
            <a:ext cx="9036496" cy="78695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«Путешествие по историческим местам </a:t>
            </a:r>
          </a:p>
          <a:p>
            <a:pPr marL="0" indent="0" algn="ctr"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Кольского района»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570139" y="1628800"/>
            <a:ext cx="8538949" cy="64294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Блоки программы:</a:t>
            </a:r>
          </a:p>
          <a:p>
            <a:pPr marL="0" indent="0" algn="ctr">
              <a:buNone/>
            </a:pP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Культурно-историческое наследие населенных пунктов Кольского района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Водные ресурсы Кольского района: исторический взгляд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Город Кола: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 древних летописей до современных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дней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проектной деятельности. Создание аудиогида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75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 txBox="1">
            <a:spLocks/>
          </p:cNvSpPr>
          <p:nvPr/>
        </p:nvSpPr>
        <p:spPr>
          <a:xfrm>
            <a:off x="323528" y="548680"/>
            <a:ext cx="8591727" cy="64294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«Кольский ориентир»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189970"/>
            <a:ext cx="5688632" cy="5668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49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 txBox="1">
            <a:spLocks/>
          </p:cNvSpPr>
          <p:nvPr/>
        </p:nvSpPr>
        <p:spPr>
          <a:xfrm>
            <a:off x="323528" y="548680"/>
            <a:ext cx="8591727" cy="64294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«Кольский ориентир»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10678" y="1700808"/>
            <a:ext cx="28752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Блоки программы: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199084"/>
            <a:ext cx="859172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Наш город Кола.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и охрана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памятников.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Начальная туристская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Экскурсионный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туризм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Проектная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деятельность. Создание буклета и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видеоролика. Презентация туристического маршрута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2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701924048"/>
              </p:ext>
            </p:extLst>
          </p:nvPr>
        </p:nvGraphicFramePr>
        <p:xfrm>
          <a:off x="899592" y="1772816"/>
          <a:ext cx="7776864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9572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548680"/>
            <a:ext cx="5148064" cy="598388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/>
              <a:t>Квест</a:t>
            </a:r>
            <a:r>
              <a:rPr lang="ru-RU" sz="2400" dirty="0"/>
              <a:t>-</a:t>
            </a:r>
            <a:r>
              <a:rPr lang="ru-RU" sz="2400" dirty="0" smtClean="0"/>
              <a:t>игра «Юный следопыт»</a:t>
            </a:r>
            <a:endParaRPr lang="ru-RU" sz="2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404664"/>
            <a:ext cx="3888432" cy="619268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512" y="1484784"/>
            <a:ext cx="5184576" cy="5301208"/>
          </a:xfrm>
        </p:spPr>
        <p:txBody>
          <a:bodyPr>
            <a:normAutofit fontScale="92500" lnSpcReduction="10000"/>
          </a:bodyPr>
          <a:lstStyle/>
          <a:p>
            <a:pPr marL="285750" indent="-28575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Квест-игра будет проводится в конце января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февраля для детей 14-16 лет, осваивающие программы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туриско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-краеведческой либо социально-педагогической направленности и их родителей.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Квест-игра будет содержать блоки по истории Кольского района и блок по изучению туризма.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проведения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квест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-игры: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систематизация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обобщение ранее полученных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знаний, умений и навыков;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в игровой форме новых жизненно необходимых знаний по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ЗОЖ, туризму и истории Кольского района;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развитию коммуникативных качеств личности школьника;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умения работать в группе.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407263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548680"/>
            <a:ext cx="5148064" cy="598388"/>
          </a:xfrm>
        </p:spPr>
        <p:txBody>
          <a:bodyPr>
            <a:noAutofit/>
          </a:bodyPr>
          <a:lstStyle/>
          <a:p>
            <a:pPr algn="ctr"/>
            <a:r>
              <a:rPr lang="ru-RU" sz="2400" dirty="0" err="1" smtClean="0"/>
              <a:t>Квест</a:t>
            </a:r>
            <a:r>
              <a:rPr lang="ru-RU" sz="2400" dirty="0"/>
              <a:t>-</a:t>
            </a:r>
            <a:r>
              <a:rPr lang="ru-RU" sz="2400" dirty="0" smtClean="0"/>
              <a:t>игра «По следам предков»</a:t>
            </a:r>
            <a:endParaRPr lang="ru-RU" sz="2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548680"/>
            <a:ext cx="3960440" cy="6108278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5536" y="1556792"/>
            <a:ext cx="4608512" cy="5661248"/>
          </a:xfrm>
        </p:spPr>
        <p:txBody>
          <a:bodyPr>
            <a:normAutofit fontScale="55000" lnSpcReduction="20000"/>
          </a:bodyPr>
          <a:lstStyle/>
          <a:p>
            <a:pPr marL="285750" indent="-28575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Квест-игра будет проводится в первое воскресенье мая для детей 6-7лет, осваивающие программы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туриско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-краеведческой либо социально-педагогической направленности и их родителей.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Квест-игра будет содержать блоки по истории Кольского района.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мероприятия 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максимального раскрытия творческого, познавательного потенциала детей 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квест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игру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форму образовательной деятельности, объединяющей в себе различные виды игровой, двигательной, познавательно-исследовательской, коммуникативной деятельности.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323985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99592" y="3140968"/>
            <a:ext cx="7758608" cy="172819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67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283</Words>
  <Application>Microsoft Office PowerPoint</Application>
  <PresentationFormat>Экран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Специальное оформление</vt:lpstr>
      <vt:lpstr>Комплекс мер направленных на развитие детского туризма на 2019/2021 гг.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Квест-игра «Юный следопыт»</vt:lpstr>
      <vt:lpstr>Квест-игра «По следам предков»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Admin</dc:creator>
  <cp:lastModifiedBy>user</cp:lastModifiedBy>
  <cp:revision>30</cp:revision>
  <dcterms:created xsi:type="dcterms:W3CDTF">2011-11-28T19:44:49Z</dcterms:created>
  <dcterms:modified xsi:type="dcterms:W3CDTF">2019-04-15T13:28:31Z</dcterms:modified>
</cp:coreProperties>
</file>