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1-zavio" initials="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1800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9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3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0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8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F9BA-D621-4DA7-88C1-6BB7E001DE0A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A856-D384-40BD-92A6-C5964E10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8;&#1072;&#1077;&#1074;&#1082;&#1072;.pptx#-1,2,&#1050;&#1072;&#1082;&#1086;&#1081; &#1080;&#1079; &#1079;&#1072;&#1087;&#1086;&#1074;&#1077;&#1076;&#1085;&#1080;&#1082;&#1086;&#1074; &#1085;&#1072;&#1093;&#1086;&#1076;&#1080;&#1090;&#1089;&#1103; &#1079;&#1072; &#1087;&#1088;&#1077;&#1076;&#1077;&#1083;&#1072;&#1084;&#1080; &#1052;&#1091;&#1088;&#1084;&#1072;&#1085;&#1089;&#1082;&#1086;&#1081; &#1086;&#1073;...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2;&#1088;&#1072;&#1077;&#1074;&#1082;&#1072;.pptx#-1,3,&#1057;&#1072;&#1084;&#1099;&#1084; &#1073;&#1086;&#1083;&#1100;&#1096;&#1080;&#1084; &#1087;&#1086; &#1087;&#1083;&#1086;&#1097;&#1072;&#1076;&#1080; &#1086;&#1079;&#1077;&#1088;&#1086;&#1084; &#1050;&#1086;&#1083;&#1100;&#1089;&#1082;&#1086;&#1075;&#1086; &#1087;&#1086;&#1083;&#1091;&#1086;&#1089;&#1090;&#1088;&#1086;&#1074;&#1072; &#1103;&#1074;&#1083;&#1103;...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9700" y="660841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Мозаика </a:t>
            </a:r>
            <a:r>
              <a:rPr lang="ru-RU" sz="72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М</a:t>
            </a:r>
            <a:r>
              <a:rPr lang="ru-RU" sz="7200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урмана</a:t>
            </a:r>
            <a:endParaRPr lang="ru-RU" sz="72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_AlbionicTitulBrk" panose="020B0903060703020204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3378" y="199176"/>
            <a:ext cx="145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  <a:ea typeface="+mj-ea"/>
                <a:cs typeface="+mj-cs"/>
              </a:rPr>
              <a:t>12+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66398" y="5161721"/>
            <a:ext cx="9144000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Автор: Белых Юлия Андреевна</a:t>
            </a:r>
          </a:p>
          <a:p>
            <a:pPr algn="l"/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Методист 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ДДТ 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Кольского района</a:t>
            </a:r>
          </a:p>
          <a:p>
            <a:pPr algn="l"/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</a:rPr>
              <a:t>Г. Кола, 2019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_AlbionicTitulBrk" panose="020B0903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Кто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изображен на рисунке?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Летяга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Северный кожанок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Кутора</a:t>
            </a: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 обыкновенная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Крошечная бурозубка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54" y="2924417"/>
            <a:ext cx="2866323" cy="2819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63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Какой минерал, добываемый на территории Кольского полуострова, называют «камень плодородия»?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патит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Бадделит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Магнетит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Флогопит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3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pres?slideindex=2&amp;slidetitle=Какой из заповедников находится за пределами Мурманской об...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pres?slideindex=3&amp;slidetitle=Самым большим по площади озером Кольского полуострова явля...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9115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9482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2438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9646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27448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42924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36180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5836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Какой из заповедников находится за пределами Мурманской области?</a:t>
            </a:r>
            <a:b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</a:br>
            <a:endParaRPr lang="ru-RU" dirty="0">
              <a:solidFill>
                <a:srgbClr val="002060"/>
              </a:solidFill>
              <a:latin typeface="a_Albionic" panose="020B09030607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1825625"/>
            <a:ext cx="1010864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_Albionic" panose="020B0903060703020204" pitchFamily="34" charset="-52"/>
                <a:ea typeface="+mj-ea"/>
                <a:cs typeface="+mj-cs"/>
              </a:rPr>
              <a:t>Лапландский государственный биосферный заповедник 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65125" y="3060442"/>
            <a:ext cx="982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Кандалакшский государственный природный заповедник 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75173" y="4295259"/>
            <a:ext cx="9817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Заповедник "</a:t>
            </a:r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Пасвик</a:t>
            </a: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"</a:t>
            </a:r>
          </a:p>
          <a:p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5314632"/>
            <a:ext cx="8078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Национальный парк «</a:t>
            </a:r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Водлозерский</a:t>
            </a:r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4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508667"/>
            <a:ext cx="319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Перейти к следующему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2595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388097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 сожалению это неверный ответ…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94169" y="4816444"/>
            <a:ext cx="392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Попробовать еще раз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392562" y="4816444"/>
            <a:ext cx="319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Завершить</a:t>
            </a:r>
            <a:endParaRPr lang="ru-RU" sz="40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49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180" y="1234439"/>
            <a:ext cx="10515600" cy="2656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54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a_AlbionicTitulBrk" panose="020B0903060703020204" pitchFamily="34" charset="-52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5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  <a:ea typeface="+mj-ea"/>
                <a:cs typeface="+mj-cs"/>
              </a:rPr>
              <a:t>Вы </a:t>
            </a:r>
            <a:r>
              <a:rPr lang="ru-RU" sz="5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_AlbionicTitulBrk" panose="020B0903060703020204" pitchFamily="34" charset="-52"/>
                <a:ea typeface="+mj-ea"/>
                <a:cs typeface="+mj-cs"/>
              </a:rPr>
              <a:t>настоящий краевед! </a:t>
            </a:r>
          </a:p>
          <a:p>
            <a:pPr marL="0" indent="0" algn="ctr">
              <a:buNone/>
            </a:pPr>
            <a:endParaRPr lang="ru-RU" sz="5400" dirty="0" smtClean="0">
              <a:solidFill>
                <a:schemeClr val="bg1"/>
              </a:solidFill>
              <a:latin typeface="a_AlbionicTitulBrk" panose="020B0903060703020204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33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561"/>
            <a:ext cx="10677211" cy="995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6C0000"/>
                </a:solidFill>
                <a:latin typeface="a_Albionic" panose="020B0903060703020204" pitchFamily="34" charset="-52"/>
              </a:rPr>
              <a:t>Список использованной литературы</a:t>
            </a:r>
          </a:p>
          <a:p>
            <a:pPr marL="0" indent="0" algn="ctr">
              <a:buNone/>
            </a:pPr>
            <a:endParaRPr lang="ru-RU" sz="2000" dirty="0">
              <a:solidFill>
                <a:srgbClr val="6C0000"/>
              </a:solidFill>
              <a:latin typeface="a_Albionic" panose="020B0903060703020204" pitchFamily="34" charset="-52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Александров, Г. Редкие растения Мурманской области / Геннадий Александров, Ирина Зайцева, Константин Кобяков. - Апатиты : ОАО "Иван Федоров", 2004. - 162 с.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Волошин, А. В. Минералы Кольского полуострова / А. Волошин, С. </a:t>
            </a:r>
            <a:r>
              <a:rPr lang="ru-RU" sz="2000" dirty="0" err="1">
                <a:solidFill>
                  <a:srgbClr val="6C0000"/>
                </a:solidFill>
                <a:latin typeface="a_Albionic" panose="020B0903060703020204" pitchFamily="34" charset="-52"/>
              </a:rPr>
              <a:t>Майстерман</a:t>
            </a: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. - Мурманск : Кн. изд-во, 1988. - 113 с.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Здравствуй, милый город... : фотоальбом посвященный 90-летию города-героя Мурманска. - Мурманск : Н-</a:t>
            </a:r>
            <a:r>
              <a:rPr lang="ru-RU" sz="2000" dirty="0" err="1">
                <a:solidFill>
                  <a:srgbClr val="6C0000"/>
                </a:solidFill>
                <a:latin typeface="a_Albionic" panose="020B0903060703020204" pitchFamily="34" charset="-52"/>
              </a:rPr>
              <a:t>Студио</a:t>
            </a: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, АРКТИ, 2006. - 114 с.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Киселев, А. А. Мурманск в истории улиц и площадей / А. А. Киселев ; фотографии М. Ю. Славина. - Мурманск : Мурманское книжное изд-во, 2006. - 304 с.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Кольское небо: ...там, за облаками.../ Ком. по культуре адм. г. Мурманска. - Мурманск : РА Арбуз, 2007. - 56 с.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Мой Мурманск : / Комитет по образованию администрации г. Мурманска. - Мурманск : </a:t>
            </a:r>
            <a:r>
              <a:rPr lang="ru-RU" sz="2000" dirty="0" err="1">
                <a:solidFill>
                  <a:srgbClr val="6C0000"/>
                </a:solidFill>
                <a:latin typeface="a_Albionic" panose="020B0903060703020204" pitchFamily="34" charset="-52"/>
              </a:rPr>
              <a:t>Пазори</a:t>
            </a:r>
            <a:r>
              <a:rPr lang="ru-RU" sz="2000" dirty="0">
                <a:solidFill>
                  <a:srgbClr val="6C0000"/>
                </a:solidFill>
                <a:latin typeface="a_Albionic" panose="020B0903060703020204" pitchFamily="34" charset="-52"/>
              </a:rPr>
              <a:t>, 2000. - 128 с.</a:t>
            </a:r>
          </a:p>
        </p:txBody>
      </p:sp>
    </p:spTree>
    <p:extLst>
      <p:ext uri="{BB962C8B-B14F-4D97-AF65-F5344CB8AC3E}">
        <p14:creationId xmlns:p14="http://schemas.microsoft.com/office/powerpoint/2010/main" val="139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Самым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большим по площади озером Кольского полуострова является…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18663" y="242096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Имандра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18663" y="3186810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Умбозеро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18663" y="408475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Ловозеро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18663" y="4944839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Сейдозеро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2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Какая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птица не занесена в красную книгу Мурманской области?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28733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Аист белый 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051389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Серый гусь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3833538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Черная казарка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653733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Белощекая казарка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5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Самое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глубокое озеро Мурманской области...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Умбозеро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Ловозеро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Имандра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Сейдозеро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7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Какая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река на Кольском полуострове самая длинная?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41679" y="2369823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Поной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Тулома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Воронья 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Лавна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4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Что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означает «</a:t>
            </a:r>
            <a:r>
              <a:rPr lang="ru-RU" dirty="0" err="1" smtClean="0">
                <a:solidFill>
                  <a:srgbClr val="002060"/>
                </a:solidFill>
                <a:latin typeface="a_Albionic" panose="020B0903060703020204" pitchFamily="34" charset="-52"/>
              </a:rPr>
              <a:t>Монче</a:t>
            </a:r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- тундра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Красивая тундра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Загадочная тундра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Великая тундра 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Живая тундра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Наиболее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известное священное озеро саамов на Кольском </a:t>
            </a:r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полуострове…</a:t>
            </a:r>
            <a:endParaRPr lang="ru-RU" dirty="0">
              <a:solidFill>
                <a:srgbClr val="002060"/>
              </a:solidFill>
              <a:latin typeface="a_Albionic" panose="020B09030607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Вялозеро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Ловозеро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Озеро могильное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Сейдозеро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980"/>
            <a:ext cx="10515600" cy="13330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Какое 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озеро города </a:t>
            </a:r>
            <a:r>
              <a:rPr lang="ru-RU" dirty="0" err="1">
                <a:solidFill>
                  <a:srgbClr val="002060"/>
                </a:solidFill>
                <a:latin typeface="a_Albionic" panose="020B0903060703020204" pitchFamily="34" charset="-52"/>
              </a:rPr>
              <a:t>Муранска</a:t>
            </a:r>
            <a:r>
              <a:rPr lang="ru-RU" dirty="0">
                <a:solidFill>
                  <a:srgbClr val="002060"/>
                </a:solidFill>
                <a:latin typeface="a_Albionic" panose="020B0903060703020204" pitchFamily="34" charset="-52"/>
              </a:rPr>
              <a:t> ранее называлось «Министерским»?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8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5125" y="2359776"/>
            <a:ext cx="101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Семеновское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5125" y="3160026"/>
            <a:ext cx="982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Ледовое</a:t>
            </a:r>
            <a:endParaRPr lang="ru-RU" sz="3200" dirty="0">
              <a:solidFill>
                <a:srgbClr val="002060"/>
              </a:solidFill>
              <a:latin typeface="a_Albionic" panose="020B0903060703020204" pitchFamily="34" charset="-52"/>
              <a:ea typeface="+mj-ea"/>
              <a:cs typeface="+mj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5173" y="4041770"/>
            <a:ext cx="981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Питьевое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65125" y="4916282"/>
            <a:ext cx="807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_Albionic" panose="020B0903060703020204" pitchFamily="34" charset="-52"/>
                <a:ea typeface="+mj-ea"/>
                <a:cs typeface="+mj-cs"/>
              </a:rPr>
              <a:t>Глубокое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484</Words>
  <Application>Microsoft Office PowerPoint</Application>
  <PresentationFormat>Произвольный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Мозаика Мурмана</vt:lpstr>
      <vt:lpstr>Какой из заповедников находится за пределами Мурманской области? </vt:lpstr>
      <vt:lpstr>Самым большим по площади озером Кольского полуострова является…</vt:lpstr>
      <vt:lpstr>Какая птица не занесена в красную книгу Мурманской области?</vt:lpstr>
      <vt:lpstr>Самое глубокое озеро Мурманской области...</vt:lpstr>
      <vt:lpstr>Какая река на Кольском полуострове самая длинная?</vt:lpstr>
      <vt:lpstr>Что означает «Монче - тундра»?</vt:lpstr>
      <vt:lpstr>Наиболее известное священное озеро саамов на Кольском полуострове…</vt:lpstr>
      <vt:lpstr>Какое озеро города Муранска ранее называлось «Министерским»?</vt:lpstr>
      <vt:lpstr>Кто изображен на рисунке?</vt:lpstr>
      <vt:lpstr>Какой минерал, добываемый на территории Кольского полуострова, называют «камень плодородия»?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f1-zavio</dc:creator>
  <cp:lastModifiedBy>admin</cp:lastModifiedBy>
  <cp:revision>30</cp:revision>
  <dcterms:created xsi:type="dcterms:W3CDTF">2018-04-09T07:01:20Z</dcterms:created>
  <dcterms:modified xsi:type="dcterms:W3CDTF">2021-05-14T09:38:58Z</dcterms:modified>
</cp:coreProperties>
</file>