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DC23DF-82C2-4488-9EEF-EF215628733D}" type="datetimeFigureOut">
              <a:rPr lang="ru-RU" smtClean="0"/>
              <a:t>14.05.2021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5CFDC46-E9E6-45ED-BDE5-708E7E25005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589240"/>
            <a:ext cx="6400800" cy="8416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</a:rPr>
              <a:t>Методист ДДТ Кольского района :Белых Ю.А.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</a:rPr>
              <a:t>08.02.2020г.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</a:rPr>
              <a:t>г. Кола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424936" cy="1793167"/>
          </a:xfrm>
        </p:spPr>
        <p:txBody>
          <a:bodyPr/>
          <a:lstStyle/>
          <a:p>
            <a:r>
              <a:rPr lang="ru-RU" dirty="0" smtClean="0"/>
              <a:t>Квест-путешествие</a:t>
            </a:r>
            <a:br>
              <a:rPr lang="ru-RU" dirty="0" smtClean="0"/>
            </a:br>
            <a:r>
              <a:rPr lang="ru-RU" dirty="0" smtClean="0"/>
              <a:t>«По следам предков»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60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42493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8 зашифрованных объектов и адресов их расположения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Зашифрованы:</a:t>
            </a:r>
          </a:p>
          <a:p>
            <a:pPr algn="just"/>
            <a:r>
              <a:rPr lang="ru-RU" dirty="0" smtClean="0"/>
              <a:t>-объект</a:t>
            </a:r>
          </a:p>
          <a:p>
            <a:pPr algn="just"/>
            <a:r>
              <a:rPr lang="ru-RU" dirty="0" smtClean="0"/>
              <a:t>-адрес</a:t>
            </a:r>
          </a:p>
          <a:p>
            <a:pPr algn="just"/>
            <a:r>
              <a:rPr lang="ru-RU" dirty="0" smtClean="0"/>
              <a:t>-адрес и объект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2. Задания </a:t>
            </a:r>
            <a:r>
              <a:rPr lang="ru-RU" dirty="0" err="1" smtClean="0"/>
              <a:t>прорешиваются</a:t>
            </a:r>
            <a:r>
              <a:rPr lang="ru-RU" dirty="0" smtClean="0"/>
              <a:t> в ДДТ Кольского района.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3. 2 часа на выполнение всего </a:t>
            </a:r>
            <a:r>
              <a:rPr lang="ru-RU" dirty="0" err="1" smtClean="0"/>
              <a:t>квест</a:t>
            </a:r>
            <a:r>
              <a:rPr lang="ru-RU" dirty="0" smtClean="0"/>
              <a:t>-путешествия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4. </a:t>
            </a:r>
            <a:r>
              <a:rPr lang="ru-RU" dirty="0" err="1" smtClean="0"/>
              <a:t>Фотофиксация</a:t>
            </a:r>
            <a:r>
              <a:rPr lang="ru-RU" dirty="0" smtClean="0"/>
              <a:t> объекта </a:t>
            </a:r>
            <a:r>
              <a:rPr lang="ru-RU" dirty="0" smtClean="0">
                <a:solidFill>
                  <a:srgbClr val="FF0000"/>
                </a:solidFill>
              </a:rPr>
              <a:t>ОБЯЗАТЕЛЬНА!!!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5. Финишная точка в ДДТ Кольского района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6. Интернетом пользоваться </a:t>
            </a:r>
            <a:r>
              <a:rPr lang="ru-RU" dirty="0" smtClean="0">
                <a:solidFill>
                  <a:srgbClr val="FF0000"/>
                </a:solidFill>
              </a:rPr>
              <a:t>МОЖНО!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7. Не стесняйтесь спрашивать у местных жителей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8.Выполнение основных заданий обязательно!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93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88683"/>
            <a:ext cx="3816424" cy="31683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43808" y="260648"/>
            <a:ext cx="34463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ШИФР «МИРАБО»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1412776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1 цифра в шифре – это вертикаль</a:t>
            </a:r>
          </a:p>
          <a:p>
            <a:pPr algn="just"/>
            <a:r>
              <a:rPr lang="ru-RU" dirty="0" smtClean="0"/>
              <a:t>2 цифра в шифре – это горизонталь.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На пересечении вертикали и горизонтали расположена нужная вам буква!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995174"/>
              </p:ext>
            </p:extLst>
          </p:nvPr>
        </p:nvGraphicFramePr>
        <p:xfrm>
          <a:off x="4540783" y="3501008"/>
          <a:ext cx="4452155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431"/>
                <a:gridCol w="890431"/>
                <a:gridCol w="890431"/>
                <a:gridCol w="890431"/>
                <a:gridCol w="8904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2/6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4/1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4/12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2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6"/>
            <a:ext cx="4464496" cy="2880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3608" y="332656"/>
            <a:ext cx="728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Шифровка с помощью «азбуки Морзе»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2040" y="1556792"/>
            <a:ext cx="3528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Буква зашифрована точками и тире как в азбуке Морзе.</a:t>
            </a:r>
          </a:p>
          <a:p>
            <a:endParaRPr lang="ru-RU" dirty="0"/>
          </a:p>
          <a:p>
            <a:r>
              <a:rPr lang="ru-RU" dirty="0" smtClean="0"/>
              <a:t>Каждой букве русского алфавита соответствует определенный набор символов</a:t>
            </a:r>
          </a:p>
          <a:p>
            <a:endParaRPr lang="ru-RU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2023"/>
              </p:ext>
            </p:extLst>
          </p:nvPr>
        </p:nvGraphicFramePr>
        <p:xfrm>
          <a:off x="5538192" y="3553545"/>
          <a:ext cx="2316088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8044"/>
                <a:gridCol w="1158044"/>
              </a:tblGrid>
              <a:tr h="439198"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-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Т</a:t>
                      </a:r>
                      <a:endParaRPr lang="ru-RU" sz="3600" dirty="0"/>
                    </a:p>
                  </a:txBody>
                  <a:tcPr/>
                </a:tc>
              </a:tr>
              <a:tr h="439198"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. -</a:t>
                      </a:r>
                      <a:r>
                        <a:rPr lang="ru-RU" sz="3600" b="1" baseline="0" dirty="0" smtClean="0"/>
                        <a:t> .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Р</a:t>
                      </a:r>
                      <a:endParaRPr lang="ru-RU" sz="3600" dirty="0"/>
                    </a:p>
                  </a:txBody>
                  <a:tcPr/>
                </a:tc>
              </a:tr>
              <a:tr h="439198"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. . -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У</a:t>
                      </a:r>
                      <a:endParaRPr lang="ru-RU" sz="3600" dirty="0"/>
                    </a:p>
                  </a:txBody>
                  <a:tcPr/>
                </a:tc>
              </a:tr>
              <a:tr h="439198"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- . .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Д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08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6" t="18193" r="5140" b="18131"/>
          <a:stretch/>
        </p:blipFill>
        <p:spPr>
          <a:xfrm>
            <a:off x="395536" y="1660215"/>
            <a:ext cx="4306191" cy="31509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91364" y="399130"/>
            <a:ext cx="72813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Шифровка с помощью «азбуки Морзе»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32040" y="1385904"/>
            <a:ext cx="3995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Буква зашифрована порядковым номером. Каждой букве соответствует своя цифра</a:t>
            </a:r>
          </a:p>
          <a:p>
            <a:r>
              <a:rPr lang="ru-RU" sz="2800" dirty="0" smtClean="0"/>
              <a:t>А=1</a:t>
            </a:r>
          </a:p>
          <a:p>
            <a:r>
              <a:rPr lang="ru-RU" sz="2800" dirty="0" smtClean="0"/>
              <a:t>Б=2</a:t>
            </a:r>
          </a:p>
          <a:p>
            <a:r>
              <a:rPr lang="ru-RU" sz="2800" dirty="0" smtClean="0"/>
              <a:t>В=3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Так же зашифрованы цифровые значения:</a:t>
            </a:r>
          </a:p>
          <a:p>
            <a:endParaRPr lang="ru-RU" dirty="0"/>
          </a:p>
          <a:p>
            <a:r>
              <a:rPr lang="ru-RU" sz="3200" dirty="0" smtClean="0"/>
              <a:t>5=Д</a:t>
            </a:r>
          </a:p>
          <a:p>
            <a:r>
              <a:rPr lang="ru-RU" sz="3200" dirty="0" smtClean="0"/>
              <a:t>12=К</a:t>
            </a:r>
          </a:p>
          <a:p>
            <a:r>
              <a:rPr lang="ru-RU" sz="3200" dirty="0" smtClean="0"/>
              <a:t>33=Я</a:t>
            </a:r>
          </a:p>
        </p:txBody>
      </p:sp>
    </p:spTree>
    <p:extLst>
      <p:ext uri="{BB962C8B-B14F-4D97-AF65-F5344CB8AC3E}">
        <p14:creationId xmlns:p14="http://schemas.microsoft.com/office/powerpoint/2010/main" val="166329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3568" y="332656"/>
            <a:ext cx="8323112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 зашифрован в стихотворении. Ключ: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цифра - номер строки в стихотворении;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цифра - номер слова в строке;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цифра - номер буквы в слове.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3356992"/>
            <a:ext cx="46805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Уходи, </a:t>
            </a:r>
            <a:r>
              <a:rPr lang="ru-RU" sz="2800" b="1" dirty="0">
                <a:solidFill>
                  <a:srgbClr val="FF0000"/>
                </a:solidFill>
              </a:rPr>
              <a:t>З</a:t>
            </a:r>
            <a:r>
              <a:rPr lang="ru-RU" sz="2800" dirty="0"/>
              <a:t>има седая!</a:t>
            </a:r>
            <a:br>
              <a:rPr lang="ru-RU" sz="2800" dirty="0"/>
            </a:br>
            <a:r>
              <a:rPr lang="ru-RU" sz="2800" dirty="0"/>
              <a:t>Уж к</a:t>
            </a:r>
            <a:r>
              <a:rPr lang="ru-RU" sz="2800" b="1" dirty="0">
                <a:solidFill>
                  <a:srgbClr val="FF0000"/>
                </a:solidFill>
              </a:rPr>
              <a:t>р</a:t>
            </a:r>
            <a:r>
              <a:rPr lang="ru-RU" sz="2800" dirty="0"/>
              <a:t>асавицы Весны</a:t>
            </a:r>
            <a:br>
              <a:rPr lang="ru-RU" sz="2800" dirty="0"/>
            </a:br>
            <a:r>
              <a:rPr lang="ru-RU" sz="2800" dirty="0"/>
              <a:t>Колесниц</a:t>
            </a:r>
            <a:r>
              <a:rPr lang="ru-RU" sz="2800" b="1" dirty="0">
                <a:solidFill>
                  <a:srgbClr val="FF0000"/>
                </a:solidFill>
              </a:rPr>
              <a:t>а</a:t>
            </a:r>
            <a:r>
              <a:rPr lang="ru-RU" sz="2800" dirty="0"/>
              <a:t> золотая</a:t>
            </a:r>
            <a:br>
              <a:rPr lang="ru-RU" sz="2800" dirty="0"/>
            </a:br>
            <a:r>
              <a:rPr lang="ru-RU" sz="2800" dirty="0"/>
              <a:t>Мчитс</a:t>
            </a:r>
            <a:r>
              <a:rPr lang="ru-RU" sz="2800" b="1" dirty="0">
                <a:solidFill>
                  <a:srgbClr val="FF0000"/>
                </a:solidFill>
              </a:rPr>
              <a:t>я</a:t>
            </a:r>
            <a:r>
              <a:rPr lang="ru-RU" sz="2800" dirty="0"/>
              <a:t> с горней вышины!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2160" y="3233881"/>
            <a:ext cx="23762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1-2-1      З</a:t>
            </a:r>
          </a:p>
          <a:p>
            <a:r>
              <a:rPr lang="ru-RU" sz="3200" dirty="0" smtClean="0"/>
              <a:t>3-1-9      А</a:t>
            </a:r>
          </a:p>
          <a:p>
            <a:r>
              <a:rPr lang="ru-RU" sz="3200" dirty="0" smtClean="0"/>
              <a:t>2-2-2      Р</a:t>
            </a:r>
          </a:p>
          <a:p>
            <a:r>
              <a:rPr lang="ru-RU" sz="3200" dirty="0" smtClean="0"/>
              <a:t>4-1-6      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784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16632"/>
            <a:ext cx="73282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Замени согласную букву в слове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 на ей противоположную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303991"/>
              </p:ext>
            </p:extLst>
          </p:nvPr>
        </p:nvGraphicFramePr>
        <p:xfrm>
          <a:off x="1691680" y="4234448"/>
          <a:ext cx="584955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910"/>
                <a:gridCol w="1169910"/>
                <a:gridCol w="1169910"/>
                <a:gridCol w="1169910"/>
                <a:gridCol w="116991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Н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Г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Д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Ф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37421" y="1556792"/>
            <a:ext cx="746467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err="1" smtClean="0"/>
              <a:t>Сасогомдиф</a:t>
            </a:r>
            <a:r>
              <a:rPr lang="ru-RU" sz="3600" dirty="0" smtClean="0"/>
              <a:t> = Папоротник</a:t>
            </a:r>
          </a:p>
          <a:p>
            <a:endParaRPr lang="ru-RU" sz="3600" dirty="0" smtClean="0"/>
          </a:p>
          <a:p>
            <a:pPr algn="ctr"/>
            <a:r>
              <a:rPr lang="ru-RU" sz="2000" dirty="0" smtClean="0"/>
              <a:t>Буква в таблице соответствует противоположной.</a:t>
            </a:r>
          </a:p>
          <a:p>
            <a:pPr algn="ctr"/>
            <a:r>
              <a:rPr lang="ru-RU" sz="2000" dirty="0" smtClean="0"/>
              <a:t>Нужно заменить существующую согласную букву на другую.</a:t>
            </a:r>
          </a:p>
          <a:p>
            <a:pPr algn="ctr"/>
            <a:r>
              <a:rPr lang="ru-RU" sz="2000" dirty="0" smtClean="0"/>
              <a:t>ГЛАСНЫЕ буквы остаются на месте!</a:t>
            </a:r>
            <a:endParaRPr lang="ru-RU" sz="20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63522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260648"/>
            <a:ext cx="4642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Шифровка «Темница»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1433717"/>
            <a:ext cx="7202613" cy="14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Каждая скобочка соответствует букве находящейся в ней.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cs typeface="Arial" pitchFamily="34" charset="0"/>
              </a:rPr>
              <a:t>В решетку 3х3 вписываете </a:t>
            </a:r>
            <a:r>
              <a:rPr lang="ru-RU" altLang="ru-RU" sz="2000" dirty="0" smtClean="0">
                <a:cs typeface="Arial" pitchFamily="34" charset="0"/>
              </a:rPr>
              <a:t>буквы.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dirty="0"/>
              <a:t>Тогда слово ОКНО шифруется так</a:t>
            </a:r>
            <a:endParaRPr kumimoji="0" lang="ru-RU" altLang="ru-RU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842" y="3052304"/>
            <a:ext cx="3524234" cy="134606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282242"/>
            <a:ext cx="2914324" cy="22322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83968" y="4454683"/>
            <a:ext cx="2847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   О     К      Н      О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0004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492896"/>
            <a:ext cx="73757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chemeClr val="accent6">
                    <a:lumMod val="50000"/>
                  </a:schemeClr>
                </a:solidFill>
              </a:rPr>
              <a:t>ЖЕЛАЕМ УДАЧИ!</a:t>
            </a:r>
            <a:endParaRPr lang="ru-RU" sz="7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351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</TotalTime>
  <Words>305</Words>
  <Application>Microsoft Office PowerPoint</Application>
  <PresentationFormat>Экран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Квест-путешествие «По следам предков»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Квест-путешествие «По следам предков»</dc:title>
  <dc:creator>user</dc:creator>
  <cp:lastModifiedBy>admin</cp:lastModifiedBy>
  <cp:revision>7</cp:revision>
  <cp:lastPrinted>2020-02-06T13:53:55Z</cp:lastPrinted>
  <dcterms:created xsi:type="dcterms:W3CDTF">2020-02-06T12:54:08Z</dcterms:created>
  <dcterms:modified xsi:type="dcterms:W3CDTF">2021-05-14T09:56:28Z</dcterms:modified>
</cp:coreProperties>
</file>