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06B7052-2658-4D5C-9419-B32336845F5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E495E2F-BB51-4176-A5C5-7145140B02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7052-2658-4D5C-9419-B32336845F5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5E2F-BB51-4176-A5C5-7145140B02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7052-2658-4D5C-9419-B32336845F5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5E2F-BB51-4176-A5C5-7145140B02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06B7052-2658-4D5C-9419-B32336845F5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5E2F-BB51-4176-A5C5-7145140B02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06B7052-2658-4D5C-9419-B32336845F5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E495E2F-BB51-4176-A5C5-7145140B028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06B7052-2658-4D5C-9419-B32336845F5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E495E2F-BB51-4176-A5C5-7145140B02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06B7052-2658-4D5C-9419-B32336845F5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E495E2F-BB51-4176-A5C5-7145140B02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7052-2658-4D5C-9419-B32336845F5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5E2F-BB51-4176-A5C5-7145140B02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06B7052-2658-4D5C-9419-B32336845F5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E495E2F-BB51-4176-A5C5-7145140B02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06B7052-2658-4D5C-9419-B32336845F5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E495E2F-BB51-4176-A5C5-7145140B02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06B7052-2658-4D5C-9419-B32336845F5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E495E2F-BB51-4176-A5C5-7145140B02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06B7052-2658-4D5C-9419-B32336845F5D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E495E2F-BB51-4176-A5C5-7145140B028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1%D0%BF%D0%BE%D1%80%D1%82%D0%B8%D0%B2%D0%BD%D0%B0%D1%8F_%D0%BA%D0%B0%D1%80%D1%82%D0%B0" TargetMode="External"/><Relationship Id="rId2" Type="http://schemas.openxmlformats.org/officeDocument/2006/relationships/hyperlink" Target="https://ru.wikipedia.org/wiki/%D0%92%D0%B8%D0%B4_%D1%81%D0%BF%D0%BE%D1%80%D1%82%D0%B0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ru.wikipedia.org/wiki/%D0%9A%D0%BE%D0%BD%D1%82%D1%80%D0%BE%D0%BB%D1%8C%D0%BD%D1%8B%D0%B9_%D0%BF%D1%83%D0%BD%D0%BA%D1%82" TargetMode="External"/><Relationship Id="rId4" Type="http://schemas.openxmlformats.org/officeDocument/2006/relationships/hyperlink" Target="https://ru.wikipedia.org/wiki/%D0%9A%D0%BE%D0%BC%D0%BF%D0%B0%D1%81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8062912" cy="1470025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 smtClean="0"/>
              <a:t>Мини-ориентирование как эффективная практика</a:t>
            </a:r>
            <a:br>
              <a:rPr lang="ru-RU" sz="3000" b="1" dirty="0" smtClean="0"/>
            </a:br>
            <a:r>
              <a:rPr lang="ru-RU" sz="3000" b="1" dirty="0" smtClean="0"/>
              <a:t>реализации дополнительных образовательных программ в ДЮСШ Кольского района</a:t>
            </a:r>
            <a:endParaRPr lang="ru-RU" sz="3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4869160"/>
            <a:ext cx="8062912" cy="1752600"/>
          </a:xfrm>
        </p:spPr>
        <p:txBody>
          <a:bodyPr/>
          <a:lstStyle/>
          <a:p>
            <a:r>
              <a:rPr lang="ru-RU" b="1" dirty="0" smtClean="0"/>
              <a:t>Тренер- преподаватель </a:t>
            </a:r>
          </a:p>
          <a:p>
            <a:r>
              <a:rPr lang="ru-RU" b="1" dirty="0" smtClean="0"/>
              <a:t>ДЮСШ Кольского района</a:t>
            </a:r>
          </a:p>
          <a:p>
            <a:r>
              <a:rPr lang="ru-RU" b="1" dirty="0" smtClean="0"/>
              <a:t> Мельникова Ирина Витальевна </a:t>
            </a:r>
            <a:endParaRPr lang="ru-RU" b="1" dirty="0"/>
          </a:p>
        </p:txBody>
      </p:sp>
      <p:pic>
        <p:nvPicPr>
          <p:cNvPr id="4" name="Рисунок 3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2852936"/>
            <a:ext cx="2880320" cy="2971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7239000" cy="1362075"/>
          </a:xfrm>
        </p:spPr>
        <p:txBody>
          <a:bodyPr>
            <a:noAutofit/>
          </a:bodyPr>
          <a:lstStyle/>
          <a:p>
            <a:r>
              <a:rPr lang="ru-RU" sz="2400" dirty="0" smtClean="0"/>
              <a:t>Спортивное ориентирование</a:t>
            </a:r>
            <a:r>
              <a:rPr lang="ru-RU" sz="2400" b="0" dirty="0" smtClean="0"/>
              <a:t> — </a:t>
            </a:r>
            <a:r>
              <a:rPr lang="ru-RU" sz="2400" b="0" dirty="0" smtClean="0">
                <a:hlinkClick r:id="rId2" tooltip="Вид спорта"/>
              </a:rPr>
              <a:t>вид спорта</a:t>
            </a:r>
            <a:r>
              <a:rPr lang="ru-RU" sz="2400" b="0" dirty="0" smtClean="0"/>
              <a:t>, в котором участники при помощи </a:t>
            </a:r>
            <a:r>
              <a:rPr lang="ru-RU" sz="2400" b="0" dirty="0" smtClean="0">
                <a:hlinkClick r:id="rId3" tooltip="Спортивная карта"/>
              </a:rPr>
              <a:t>спортивной карты</a:t>
            </a:r>
            <a:r>
              <a:rPr lang="ru-RU" sz="2400" b="0" dirty="0" smtClean="0"/>
              <a:t> и </a:t>
            </a:r>
            <a:r>
              <a:rPr lang="ru-RU" sz="2400" b="0" dirty="0" smtClean="0">
                <a:hlinkClick r:id="rId4" tooltip="Компас"/>
              </a:rPr>
              <a:t>компаса</a:t>
            </a:r>
            <a:r>
              <a:rPr lang="ru-RU" sz="2400" b="0" dirty="0" smtClean="0"/>
              <a:t> должны пройти неизвестную им трассу (дистанцию) через </a:t>
            </a:r>
            <a:r>
              <a:rPr lang="ru-RU" sz="2400" b="0" dirty="0" smtClean="0">
                <a:hlinkClick r:id="rId5" tooltip="Контрольный пункт"/>
              </a:rPr>
              <a:t>контрольные пункты</a:t>
            </a:r>
            <a:r>
              <a:rPr lang="ru-RU" sz="2400" b="0" dirty="0" smtClean="0"/>
              <a:t> (КП), расположенные на местности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3068960"/>
            <a:ext cx="3886200" cy="3240360"/>
          </a:xfrm>
        </p:spPr>
        <p:txBody>
          <a:bodyPr/>
          <a:lstStyle/>
          <a:p>
            <a:pPr algn="ctr"/>
            <a:r>
              <a:rPr lang="ru-RU" sz="5400" b="1" dirty="0" smtClean="0"/>
              <a:t>+</a:t>
            </a:r>
          </a:p>
          <a:p>
            <a:pPr algn="ctr"/>
            <a:r>
              <a:rPr lang="ru-RU" sz="2400" b="1" dirty="0" smtClean="0"/>
              <a:t>Массовость</a:t>
            </a:r>
          </a:p>
          <a:p>
            <a:pPr algn="ctr"/>
            <a:r>
              <a:rPr lang="ru-RU" sz="2400" b="1" dirty="0" smtClean="0"/>
              <a:t>Доступность</a:t>
            </a:r>
          </a:p>
          <a:p>
            <a:pPr algn="ctr"/>
            <a:r>
              <a:rPr lang="ru-RU" sz="2400" b="1" dirty="0" err="1" smtClean="0"/>
              <a:t>Всесезонность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Интеллектуальность</a:t>
            </a:r>
          </a:p>
          <a:p>
            <a:pPr algn="ctr"/>
            <a:r>
              <a:rPr lang="ru-RU" sz="2400" b="1" dirty="0" smtClean="0"/>
              <a:t>Польза для здоровья</a:t>
            </a:r>
            <a:endParaRPr lang="ru-RU" sz="2400" b="1" dirty="0"/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4716016" y="3140968"/>
            <a:ext cx="3886200" cy="324036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54864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</a:t>
            </a:r>
          </a:p>
          <a:p>
            <a:pPr marL="54864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НЕДОСТАТОЧНАЯ ЗРЕЛИЩНОСТЬ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7239000" cy="136207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Способы повышения зрелищности соревнований по спортивному ориентированию: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2564904"/>
            <a:ext cx="8439472" cy="48198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1) зритель должен наблюдать весь процесс борьбы между соперниками на дистанции;</a:t>
            </a:r>
          </a:p>
          <a:p>
            <a:r>
              <a:rPr lang="ru-RU" sz="2800" dirty="0" smtClean="0"/>
              <a:t>2) соревнования должны проходить за небольшой промежуток времени;</a:t>
            </a:r>
          </a:p>
          <a:p>
            <a:r>
              <a:rPr lang="ru-RU" sz="2800" dirty="0" smtClean="0"/>
              <a:t>3) борьба должна интриговать своей развязкой, быть динамичной, захватывающей на протяжении всей дистанции;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1865362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/>
              <a:t>Мини-ориентирование – это ориентирование на небольшом участке местности (например, в спортзале), где длина дистанции составляет несколько десятков метров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6" name="Содержимое 5" descr="3e8a1d49191ad4c8af7e47dba6a9abf2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132855"/>
            <a:ext cx="9144000" cy="472514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511480" cy="136207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Преимущества мини-ориентирования: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1700808"/>
            <a:ext cx="9144000" cy="4869160"/>
          </a:xfrm>
        </p:spPr>
        <p:txBody>
          <a:bodyPr>
            <a:noAutofit/>
          </a:bodyPr>
          <a:lstStyle/>
          <a:p>
            <a:r>
              <a:rPr lang="ru-RU" sz="2800" dirty="0" smtClean="0"/>
              <a:t>- зрелищность и непредсказуемость состязания;</a:t>
            </a:r>
          </a:p>
          <a:p>
            <a:r>
              <a:rPr lang="ru-RU" sz="2800" dirty="0" smtClean="0"/>
              <a:t>- высокая эмоциональность соревнований;</a:t>
            </a:r>
          </a:p>
          <a:p>
            <a:r>
              <a:rPr lang="ru-RU" sz="2800" dirty="0" smtClean="0"/>
              <a:t>- независимость от погодных условий;</a:t>
            </a:r>
          </a:p>
          <a:p>
            <a:r>
              <a:rPr lang="ru-RU" sz="2800" dirty="0" smtClean="0"/>
              <a:t>- невозможно потеряться;</a:t>
            </a:r>
          </a:p>
          <a:p>
            <a:r>
              <a:rPr lang="ru-RU" sz="2800" dirty="0" smtClean="0"/>
              <a:t>- быстрая обработка результатов;</a:t>
            </a:r>
          </a:p>
          <a:p>
            <a:r>
              <a:rPr lang="ru-RU" sz="2800" dirty="0" smtClean="0"/>
              <a:t>- требует минимум физической подготовки;</a:t>
            </a:r>
          </a:p>
          <a:p>
            <a:r>
              <a:rPr lang="ru-RU" sz="2800" dirty="0" smtClean="0"/>
              <a:t>- отсутствие ограничений по возрасту;</a:t>
            </a:r>
          </a:p>
          <a:p>
            <a:r>
              <a:rPr lang="ru-RU" sz="2800" dirty="0" smtClean="0"/>
              <a:t>- можно привлечь большое количество участников и зрителей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511480" cy="1501352"/>
          </a:xfrm>
        </p:spPr>
        <p:txBody>
          <a:bodyPr/>
          <a:lstStyle/>
          <a:p>
            <a:r>
              <a:rPr lang="ru-RU" dirty="0" smtClean="0"/>
              <a:t>Объекты мини-ориентирования: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1633536"/>
            <a:ext cx="4427984" cy="522446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b="1" dirty="0" smtClean="0"/>
              <a:t>скамейки, </a:t>
            </a:r>
            <a:endParaRPr lang="ru-RU" sz="2800" b="1" dirty="0" smtClean="0"/>
          </a:p>
          <a:p>
            <a:pPr>
              <a:buFont typeface="Arial" pitchFamily="34" charset="0"/>
              <a:buChar char="•"/>
            </a:pPr>
            <a:r>
              <a:rPr lang="ru-RU" sz="2800" b="1" dirty="0" smtClean="0"/>
              <a:t>стулья</a:t>
            </a:r>
            <a:r>
              <a:rPr lang="ru-RU" sz="2800" b="1" dirty="0" smtClean="0"/>
              <a:t>, </a:t>
            </a:r>
            <a:endParaRPr lang="ru-RU" sz="2800" b="1" dirty="0" smtClean="0"/>
          </a:p>
          <a:p>
            <a:pPr>
              <a:buFont typeface="Arial" pitchFamily="34" charset="0"/>
              <a:buChar char="•"/>
            </a:pPr>
            <a:r>
              <a:rPr lang="ru-RU" sz="2800" b="1" dirty="0" smtClean="0"/>
              <a:t>парты</a:t>
            </a:r>
            <a:r>
              <a:rPr lang="ru-RU" sz="2800" b="1" dirty="0" smtClean="0"/>
              <a:t>, </a:t>
            </a:r>
            <a:endParaRPr lang="ru-RU" sz="2800" b="1" dirty="0" smtClean="0"/>
          </a:p>
          <a:p>
            <a:pPr>
              <a:buFont typeface="Arial" pitchFamily="34" charset="0"/>
              <a:buChar char="•"/>
            </a:pPr>
            <a:r>
              <a:rPr lang="ru-RU" sz="2800" b="1" dirty="0" smtClean="0"/>
              <a:t>маты</a:t>
            </a:r>
            <a:r>
              <a:rPr lang="ru-RU" sz="2800" b="1" dirty="0" smtClean="0"/>
              <a:t>, </a:t>
            </a:r>
            <a:endParaRPr lang="ru-RU" sz="2800" b="1" dirty="0" smtClean="0"/>
          </a:p>
          <a:p>
            <a:pPr>
              <a:buFont typeface="Arial" pitchFamily="34" charset="0"/>
              <a:buChar char="•"/>
            </a:pPr>
            <a:r>
              <a:rPr lang="ru-RU" sz="2800" b="1" dirty="0" smtClean="0"/>
              <a:t>спортивные </a:t>
            </a:r>
            <a:r>
              <a:rPr lang="ru-RU" sz="2800" b="1" dirty="0" smtClean="0"/>
              <a:t>снаряды, </a:t>
            </a:r>
            <a:endParaRPr lang="ru-RU" sz="2800" b="1" dirty="0" smtClean="0"/>
          </a:p>
          <a:p>
            <a:pPr>
              <a:buFont typeface="Arial" pitchFamily="34" charset="0"/>
              <a:buChar char="•"/>
            </a:pPr>
            <a:r>
              <a:rPr lang="ru-RU" sz="2800" b="1" dirty="0" smtClean="0"/>
              <a:t>окна</a:t>
            </a:r>
            <a:r>
              <a:rPr lang="ru-RU" sz="2800" b="1" dirty="0" smtClean="0"/>
              <a:t>, </a:t>
            </a:r>
            <a:endParaRPr lang="ru-RU" sz="2800" b="1" dirty="0" smtClean="0"/>
          </a:p>
          <a:p>
            <a:pPr>
              <a:buFont typeface="Arial" pitchFamily="34" charset="0"/>
              <a:buChar char="•"/>
            </a:pPr>
            <a:r>
              <a:rPr lang="ru-RU" sz="2800" b="1" dirty="0" smtClean="0"/>
              <a:t>двери </a:t>
            </a:r>
          </a:p>
          <a:p>
            <a:pPr>
              <a:buFont typeface="Arial" pitchFamily="34" charset="0"/>
              <a:buChar char="•"/>
            </a:pPr>
            <a:r>
              <a:rPr lang="ru-RU" sz="2800" b="1" dirty="0" smtClean="0"/>
              <a:t>и </a:t>
            </a:r>
            <a:r>
              <a:rPr lang="ru-RU" sz="2800" b="1" dirty="0" smtClean="0"/>
              <a:t>другие объекты</a:t>
            </a:r>
            <a:endParaRPr lang="ru-RU" sz="2800" b="1" dirty="0"/>
          </a:p>
        </p:txBody>
      </p:sp>
      <p:pic>
        <p:nvPicPr>
          <p:cNvPr id="5" name="Рисунок 4" descr="images (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1340768"/>
            <a:ext cx="4320480" cy="51845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04664"/>
            <a:ext cx="8748464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Спортивный лабиринт - искусственная </a:t>
            </a:r>
            <a:r>
              <a:rPr lang="ru-RU" dirty="0" smtClean="0"/>
              <a:t>местность, для проведения соревнований по </a:t>
            </a:r>
            <a:r>
              <a:rPr lang="ru-RU" dirty="0" smtClean="0"/>
              <a:t>мини-ориентированию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916832"/>
            <a:ext cx="8208912" cy="4752528"/>
          </a:xfrm>
        </p:spPr>
        <p:txBody>
          <a:bodyPr>
            <a:normAutofit/>
          </a:bodyPr>
          <a:lstStyle/>
          <a:p>
            <a:pPr marL="512064" indent="-457200">
              <a:buFont typeface="+mj-lt"/>
              <a:buAutoNum type="arabicPeriod"/>
            </a:pPr>
            <a:r>
              <a:rPr lang="ru-RU" sz="2800" b="1" dirty="0" smtClean="0"/>
              <a:t>Отсутствие субъективизма </a:t>
            </a:r>
            <a:r>
              <a:rPr lang="ru-RU" sz="2800" b="1" dirty="0" smtClean="0"/>
              <a:t>составителя </a:t>
            </a:r>
            <a:r>
              <a:rPr lang="ru-RU" sz="2800" b="1" dirty="0" smtClean="0"/>
              <a:t>карт</a:t>
            </a:r>
          </a:p>
          <a:p>
            <a:pPr marL="512064" indent="-457200">
              <a:buFont typeface="+mj-lt"/>
              <a:buAutoNum type="arabicPeriod"/>
            </a:pPr>
            <a:r>
              <a:rPr lang="ru-RU" sz="2800" b="1" dirty="0" smtClean="0"/>
              <a:t>Нет </a:t>
            </a:r>
            <a:r>
              <a:rPr lang="ru-RU" sz="2800" b="1" dirty="0" smtClean="0"/>
              <a:t>преимущества «домашней местности». </a:t>
            </a:r>
            <a:endParaRPr lang="ru-RU" sz="2800" b="1" dirty="0" smtClean="0"/>
          </a:p>
          <a:p>
            <a:pPr marL="512064" indent="-457200">
              <a:buFont typeface="+mj-lt"/>
              <a:buAutoNum type="arabicPeriod"/>
            </a:pPr>
            <a:r>
              <a:rPr lang="ru-RU" sz="2800" b="1" dirty="0" smtClean="0"/>
              <a:t>Отсутствие </a:t>
            </a:r>
            <a:r>
              <a:rPr lang="ru-RU" sz="2800" b="1" dirty="0" smtClean="0"/>
              <a:t>компаса - это несомненное </a:t>
            </a:r>
            <a:r>
              <a:rPr lang="ru-RU" sz="2800" b="1" dirty="0" smtClean="0"/>
              <a:t>достоинство</a:t>
            </a:r>
          </a:p>
          <a:p>
            <a:pPr marL="512064" indent="-457200">
              <a:buFont typeface="+mj-lt"/>
              <a:buAutoNum type="arabicPeriod"/>
            </a:pPr>
            <a:r>
              <a:rPr lang="ru-RU" sz="2800" b="1" dirty="0" smtClean="0"/>
              <a:t>Разный уровень </a:t>
            </a:r>
            <a:r>
              <a:rPr lang="ru-RU" sz="2800" b="1" dirty="0" smtClean="0"/>
              <a:t>сложности </a:t>
            </a:r>
            <a:r>
              <a:rPr lang="ru-RU" sz="2800" b="1" dirty="0" smtClean="0"/>
              <a:t>дистанции</a:t>
            </a:r>
          </a:p>
          <a:p>
            <a:pPr marL="512064" indent="-457200">
              <a:buFont typeface="+mj-lt"/>
              <a:buAutoNum type="arabicPeriod"/>
            </a:pPr>
            <a:r>
              <a:rPr lang="ru-RU" sz="2800" b="1" dirty="0" smtClean="0"/>
              <a:t>Интересная </a:t>
            </a:r>
            <a:r>
              <a:rPr lang="ru-RU" sz="2800" b="1" dirty="0" smtClean="0"/>
              <a:t>«</a:t>
            </a:r>
            <a:r>
              <a:rPr lang="ru-RU" sz="2800" b="1" dirty="0" smtClean="0"/>
              <a:t>картинка» </a:t>
            </a:r>
            <a:r>
              <a:rPr lang="ru-RU" sz="2800" b="1" dirty="0" smtClean="0"/>
              <a:t>для </a:t>
            </a:r>
            <a:r>
              <a:rPr lang="ru-RU" sz="2800" b="1" dirty="0" smtClean="0"/>
              <a:t>зрителей</a:t>
            </a:r>
          </a:p>
          <a:p>
            <a:pPr marL="512064" indent="-457200">
              <a:buFont typeface="+mj-lt"/>
              <a:buAutoNum type="arabicPeriod"/>
            </a:pPr>
            <a:r>
              <a:rPr lang="ru-RU" sz="2800" b="1" dirty="0" smtClean="0"/>
              <a:t>Высокий уровень безопасности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ages (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7" y="2780928"/>
            <a:ext cx="4998989" cy="3744416"/>
          </a:xfrm>
          <a:prstGeom prst="rect">
            <a:avLst/>
          </a:prstGeom>
        </p:spPr>
      </p:pic>
      <p:pic>
        <p:nvPicPr>
          <p:cNvPr id="3" name="Рисунок 2" descr="images (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3928" y="404664"/>
            <a:ext cx="4710585" cy="352839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5576" y="476672"/>
            <a:ext cx="25859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Спасибо</a:t>
            </a:r>
            <a:endParaRPr lang="ru-RU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1124744"/>
            <a:ext cx="309732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 smtClean="0"/>
              <a:t>за</a:t>
            </a:r>
          </a:p>
          <a:p>
            <a:pPr algn="ctr"/>
            <a:r>
              <a:rPr lang="ru-RU" sz="4000" b="1" dirty="0" smtClean="0"/>
              <a:t> внимание!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106</TotalTime>
  <Words>205</Words>
  <Application>Microsoft Office PowerPoint</Application>
  <PresentationFormat>Экран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Яркая</vt:lpstr>
      <vt:lpstr>Мини-ориентирование как эффективная практика реализации дополнительных образовательных программ в ДЮСШ Кольского района</vt:lpstr>
      <vt:lpstr>Спортивное ориентирование — вид спорта, в котором участники при помощи спортивной карты и компаса должны пройти неизвестную им трассу (дистанцию) через контрольные пункты (КП), расположенные на местности</vt:lpstr>
      <vt:lpstr>Способы повышения зрелищности соревнований по спортивному ориентированию:</vt:lpstr>
      <vt:lpstr>Мини-ориентирование – это ориентирование на небольшом участке местности (например, в спортзале), где длина дистанции составляет несколько десятков метров </vt:lpstr>
      <vt:lpstr>Преимущества мини-ориентирования: </vt:lpstr>
      <vt:lpstr>Объекты мини-ориентирования:</vt:lpstr>
      <vt:lpstr>Спортивный лабиринт - искусственная местность, для проведения соревнований по мини-ориентированию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Пользователь Windows</cp:lastModifiedBy>
  <cp:revision>12</cp:revision>
  <dcterms:created xsi:type="dcterms:W3CDTF">2021-02-15T18:33:25Z</dcterms:created>
  <dcterms:modified xsi:type="dcterms:W3CDTF">2021-02-17T10:18:03Z</dcterms:modified>
</cp:coreProperties>
</file>