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62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2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4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60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05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42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18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316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44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6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1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8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7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64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1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9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5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8EC8C-A463-4C29-80D6-071BA20AB1E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C55C8-35BD-4429-8AF5-393F0A7BC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16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6543" y="2735309"/>
            <a:ext cx="9906000" cy="14779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Сетевое взаимодействие как актуальная форма обеспечения качественной реализации программ спортивно-технического профиля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00447" y="393015"/>
            <a:ext cx="11260182" cy="271780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образовательное учреждение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Детско- юношеский центр Кольского района Мурманской области</a:t>
            </a:r>
            <a:endParaRPr lang="ru-RU" sz="18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540034" y="4480559"/>
            <a:ext cx="5352004" cy="52686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Зубова Марина Владимировна, педагог </a:t>
            </a:r>
            <a:r>
              <a:rPr lang="ru-RU" sz="18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д.о</a:t>
            </a:r>
            <a:r>
              <a:rPr lang="ru-RU" sz="1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7115529"/>
              </p:ext>
            </p:extLst>
          </p:nvPr>
        </p:nvGraphicFramePr>
        <p:xfrm>
          <a:off x="653143" y="731520"/>
          <a:ext cx="10959737" cy="5695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7432">
                  <a:extLst>
                    <a:ext uri="{9D8B030D-6E8A-4147-A177-3AD203B41FA5}">
                      <a16:colId xmlns:a16="http://schemas.microsoft.com/office/drawing/2014/main" val="1171728232"/>
                    </a:ext>
                  </a:extLst>
                </a:gridCol>
                <a:gridCol w="4592305">
                  <a:extLst>
                    <a:ext uri="{9D8B030D-6E8A-4147-A177-3AD203B41FA5}">
                      <a16:colId xmlns:a16="http://schemas.microsoft.com/office/drawing/2014/main" val="3821534867"/>
                    </a:ext>
                  </a:extLst>
                </a:gridCol>
              </a:tblGrid>
              <a:tr h="787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08" marR="5480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участия (очно-заочно)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08" marR="5480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268136"/>
                  </a:ext>
                </a:extLst>
              </a:tr>
              <a:tr h="8499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Всероссийская олимпиада по ракетомодельному спорту (г. Липецк)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08" marR="5480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 (очно)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08" marR="5480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99138"/>
                  </a:ext>
                </a:extLst>
              </a:tr>
              <a:tr h="8499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Первенство России по авиамодельному спорту в классе моделей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Нальчик)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08" marR="5480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2018, 2019 (очно)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08" marR="5480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104405"/>
                  </a:ext>
                </a:extLst>
              </a:tr>
              <a:tr h="19231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Международная олимпиада по истории авиации и воздухоплавания им. А.Ф. Можайского (г. Москва)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08" marR="5480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2018, 2019, 2020 (заочно)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08" marR="5480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74915"/>
                  </a:ext>
                </a:extLst>
              </a:tr>
              <a:tr h="1284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Международные соревнования по ракетмодельному спорту среди юношей (г. Байконур)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08" marR="5480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808" marR="5480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14913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0437" y="28545"/>
            <a:ext cx="113711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№ 2. Приняли участие во всероссийских и международных мероприятиях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2"/>
          <a:stretch/>
        </p:blipFill>
        <p:spPr>
          <a:xfrm>
            <a:off x="653143" y="28545"/>
            <a:ext cx="11128420" cy="6775400"/>
          </a:xfrm>
        </p:spPr>
      </p:pic>
    </p:spTree>
    <p:extLst>
      <p:ext uri="{BB962C8B-B14F-4D97-AF65-F5344CB8AC3E}">
        <p14:creationId xmlns:p14="http://schemas.microsoft.com/office/powerpoint/2010/main" val="213289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05" y="727165"/>
            <a:ext cx="7804749" cy="56679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46" y="618518"/>
            <a:ext cx="8668265" cy="5776585"/>
          </a:xfrm>
          <a:prstGeom prst="rect">
            <a:avLst/>
          </a:prstGeom>
        </p:spPr>
      </p:pic>
      <p:pic>
        <p:nvPicPr>
          <p:cNvPr id="11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70" y="243132"/>
            <a:ext cx="8703141" cy="6527356"/>
          </a:xfrm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2" y="150016"/>
            <a:ext cx="10063616" cy="6713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" y="5604"/>
            <a:ext cx="10287000" cy="6858000"/>
          </a:xfrm>
          <a:prstGeom prst="rect">
            <a:avLst/>
          </a:prstGeom>
        </p:spPr>
      </p:pic>
      <p:pic>
        <p:nvPicPr>
          <p:cNvPr id="14" name="Объект 3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0" y="-467966"/>
            <a:ext cx="10287000" cy="7331570"/>
          </a:xfrm>
        </p:spPr>
      </p:pic>
    </p:spTree>
    <p:extLst>
      <p:ext uri="{BB962C8B-B14F-4D97-AF65-F5344CB8AC3E}">
        <p14:creationId xmlns:p14="http://schemas.microsoft.com/office/powerpoint/2010/main" val="6380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7" y="317241"/>
            <a:ext cx="10950135" cy="62141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24" y="73813"/>
            <a:ext cx="10002417" cy="6610971"/>
          </a:xfrm>
        </p:spPr>
      </p:pic>
    </p:spTree>
    <p:extLst>
      <p:ext uri="{BB962C8B-B14F-4D97-AF65-F5344CB8AC3E}">
        <p14:creationId xmlns:p14="http://schemas.microsoft.com/office/powerpoint/2010/main" val="1613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482869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3" y="740258"/>
            <a:ext cx="5362910" cy="5412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34" y="740257"/>
            <a:ext cx="5380015" cy="54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40465"/>
          </a:xfrm>
        </p:spPr>
        <p:txBody>
          <a:bodyPr/>
          <a:lstStyle/>
          <a:p>
            <a:pPr algn="ctr"/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8" y="849086"/>
            <a:ext cx="11547566" cy="52512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Сетевое взаимодействие - это актуальная форма обеспечения качественного образования в сфере технического творчества, </a:t>
            </a:r>
            <a:endParaRPr lang="ru-RU" sz="36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особое </a:t>
            </a:r>
            <a:r>
              <a:rPr lang="ru-RU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партнерство, </a:t>
            </a:r>
            <a:r>
              <a:rPr lang="ru-RU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организаций, используя свои ресурсы, решают совместно общие задачи.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" b="4682"/>
          <a:stretch/>
        </p:blipFill>
        <p:spPr>
          <a:xfrm>
            <a:off x="388060" y="618518"/>
            <a:ext cx="6660166" cy="56039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63" y="618518"/>
            <a:ext cx="4691693" cy="5603966"/>
          </a:xfrm>
        </p:spPr>
      </p:pic>
    </p:spTree>
    <p:extLst>
      <p:ext uri="{BB962C8B-B14F-4D97-AF65-F5344CB8AC3E}">
        <p14:creationId xmlns:p14="http://schemas.microsoft.com/office/powerpoint/2010/main" val="13105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44" y="247387"/>
            <a:ext cx="9779136" cy="6466311"/>
          </a:xfrm>
        </p:spPr>
      </p:pic>
    </p:spTree>
    <p:extLst>
      <p:ext uri="{BB962C8B-B14F-4D97-AF65-F5344CB8AC3E}">
        <p14:creationId xmlns:p14="http://schemas.microsoft.com/office/powerpoint/2010/main" val="9164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0906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Цели, задачи и особенности сетевого взаимодействия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8899" y="1587637"/>
            <a:ext cx="10381911" cy="48392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база: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сетевом взаимодействии при реализации дополнительных образовательных программ»;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Приказы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управленческо-педагогической команды;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оговоры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сетевом взаимодействии и сотрудничестве с региональным отделением общероссийской общественной организации «Федерация авиамодельного спорта России» и региональным отделением общероссийской общественной организации «Федерация судомодельного спорта России» по Мурманской области (далее – Федерации).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4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9" y="209006"/>
            <a:ext cx="9858691" cy="13220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9896" y="1123406"/>
            <a:ext cx="10541726" cy="6021977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единство </a:t>
            </a:r>
            <a:r>
              <a:rPr lang="ru-RU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целей и задач </a:t>
            </a:r>
            <a:r>
              <a:rPr lang="ru-RU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партнеров</a:t>
            </a:r>
            <a:r>
              <a:rPr lang="ru-RU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</a:t>
            </a:r>
            <a:r>
              <a:rPr lang="ru-RU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</a:t>
            </a:r>
            <a:r>
              <a:rPr lang="ru-RU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работы;</a:t>
            </a:r>
            <a:endParaRPr lang="ru-RU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</a:t>
            </a:r>
            <a:r>
              <a:rPr lang="ru-RU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организация </a:t>
            </a:r>
            <a:r>
              <a:rPr lang="ru-RU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совместных мероприятий по виду спорта;</a:t>
            </a:r>
          </a:p>
          <a:p>
            <a:pPr marL="0" lvl="0" indent="0">
              <a:buNone/>
            </a:pPr>
            <a:r>
              <a:rPr lang="ru-RU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реализация </a:t>
            </a:r>
            <a:r>
              <a:rPr lang="ru-RU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учебных программ (организация лекций, показательных выступлений, подбор кадров, консультации специалистов и пр.);</a:t>
            </a:r>
          </a:p>
          <a:p>
            <a:pPr marL="0" lvl="0" indent="0">
              <a:buNone/>
            </a:pPr>
            <a:r>
              <a:rPr lang="ru-RU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организация </a:t>
            </a:r>
            <a:r>
              <a:rPr lang="ru-RU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информационного обеспечения;</a:t>
            </a:r>
          </a:p>
          <a:p>
            <a:pPr marL="0" lvl="0" indent="0">
              <a:buNone/>
            </a:pPr>
            <a:r>
              <a:rPr lang="ru-RU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увеличение </a:t>
            </a:r>
            <a:r>
              <a:rPr lang="ru-RU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занимающихся видом спорта;</a:t>
            </a:r>
          </a:p>
          <a:p>
            <a:pPr marL="0" lvl="0" indent="0">
              <a:buNone/>
            </a:pPr>
            <a:r>
              <a:rPr lang="ru-RU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участие </a:t>
            </a:r>
            <a:r>
              <a:rPr lang="ru-RU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всероссийских и международных мероприятиях;</a:t>
            </a:r>
          </a:p>
          <a:p>
            <a:pPr lvl="0"/>
            <a:r>
              <a:rPr lang="ru-RU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действий.</a:t>
            </a:r>
            <a:endParaRPr lang="ru-RU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6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390" y="17628"/>
            <a:ext cx="9905998" cy="105352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взаимодействия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875213"/>
            <a:ext cx="7405744" cy="5682342"/>
          </a:xfrm>
        </p:spPr>
      </p:pic>
    </p:spTree>
    <p:extLst>
      <p:ext uri="{BB962C8B-B14F-4D97-AF65-F5344CB8AC3E}">
        <p14:creationId xmlns:p14="http://schemas.microsoft.com/office/powerpoint/2010/main" val="7480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0691095"/>
              </p:ext>
            </p:extLst>
          </p:nvPr>
        </p:nvGraphicFramePr>
        <p:xfrm>
          <a:off x="209006" y="651365"/>
          <a:ext cx="11704320" cy="5984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4246">
                  <a:extLst>
                    <a:ext uri="{9D8B030D-6E8A-4147-A177-3AD203B41FA5}">
                      <a16:colId xmlns:a16="http://schemas.microsoft.com/office/drawing/2014/main" val="2409909918"/>
                    </a:ext>
                  </a:extLst>
                </a:gridCol>
                <a:gridCol w="914162">
                  <a:extLst>
                    <a:ext uri="{9D8B030D-6E8A-4147-A177-3AD203B41FA5}">
                      <a16:colId xmlns:a16="http://schemas.microsoft.com/office/drawing/2014/main" val="2401402745"/>
                    </a:ext>
                  </a:extLst>
                </a:gridCol>
                <a:gridCol w="4765912">
                  <a:extLst>
                    <a:ext uri="{9D8B030D-6E8A-4147-A177-3AD203B41FA5}">
                      <a16:colId xmlns:a16="http://schemas.microsoft.com/office/drawing/2014/main" val="3111618435"/>
                    </a:ext>
                  </a:extLst>
                </a:gridCol>
              </a:tblGrid>
              <a:tr h="190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Авиамодельные мероприятия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Судомодельные мероприятия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152436"/>
                  </a:ext>
                </a:extLst>
              </a:tr>
              <a:tr h="17677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2016-2017 учебный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30214"/>
                  </a:ext>
                </a:extLst>
              </a:tr>
              <a:tr h="544105">
                <a:tc gridSpan="2"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Первенство Мурманской области по авиамодельному спорту в классе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среди юношей</a:t>
                      </a: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Открытое Первенство Кольского района в классе моделей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Открытые районные соревнования по судомодельному спорту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Первенство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 по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судомодельному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спорту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86064"/>
                  </a:ext>
                </a:extLst>
              </a:tr>
              <a:tr h="172404">
                <a:tc gridSpan="3">
                  <a:txBody>
                    <a:bodyPr/>
                    <a:lstStyle/>
                    <a:p>
                      <a:pPr marL="104140" indent="1244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2017-2018 учебный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9858"/>
                  </a:ext>
                </a:extLst>
              </a:tr>
              <a:tr h="1101657">
                <a:tc gridSpan="2"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Мероприятия, посвященное 60-летию запуска первого 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ИСЗ:</a:t>
                      </a: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встреча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интересными людьми,</a:t>
                      </a: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Открытая районная олимпиада, посвященная Дню космонавтики</a:t>
                      </a: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Первенство Мурманской области по авиамодельному спорту в классе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Открытое Первенство Кольского района в классе моделей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Первенство Мурманской области по авиамодельному спорту в классе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Открытые районные соревнования по судомодельному спорту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Первенство Мурманской области по судомодельному спорту</a:t>
                      </a:r>
                    </a:p>
                    <a:p>
                      <a:pPr marL="457200" indent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379309"/>
                  </a:ext>
                </a:extLst>
              </a:tr>
              <a:tr h="17240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2018-2019 учебный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93997"/>
                  </a:ext>
                </a:extLst>
              </a:tr>
              <a:tr h="1659208">
                <a:tc gridSpan="2"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Региональные соревнования по авиамодельному спорту в классах моделей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Первенство Мурманской 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области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региональные соревнования по авиамодельному спорту в классах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Региональные соревнования по авиамодельному спорту в классе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«Крылья </a:t>
                      </a:r>
                      <a:r>
                        <a:rPr lang="ru-RU" sz="12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Мурмана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(комнатные модели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);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Открытая олимпиада по истории космонавтики 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этап Всероссийской научно-технической олимпиады по </a:t>
                      </a:r>
                      <a:r>
                        <a:rPr lang="ru-RU" sz="12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авиамоделированию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Открытая олимпиада Кольского района по истории авиации и воздухоплавания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этап Всероссийской научно-технической олимпиады по судомодельному спорту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Открытое первенство Кольского района по судомодельному спорту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Первенство Мурманской области по судомодельному спорту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106011"/>
                  </a:ext>
                </a:extLst>
              </a:tr>
              <a:tr h="17240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  учебный год, полный 2020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43255"/>
                  </a:ext>
                </a:extLst>
              </a:tr>
              <a:tr h="1585700"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Открытая олимпиада по истории авиации и воздухоплавания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Первенство </a:t>
                      </a:r>
                      <a:r>
                        <a:rPr lang="ru-RU" sz="12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пгт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Мурмаши по авиамодельному спорту в классе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(комнатные модели)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Открытое Первенство Кольского района по авиамодельному спорту в классе F3А (личный зачет)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Областные соревнования по авиамодельному спорту в классе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Областные соревнования по авиамодельному спорту в классе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Открытое Первенство Кольского района по судомодельному спорту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конкурс по судомоделированию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Открытая олимпиада по судомодельному спорту (личный зачет)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Областная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олимпиада по судомодельному спорту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29" marR="228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80219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88720" y="0"/>
            <a:ext cx="114691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Таблица № 1. Совместно организуемые мероприятия с Федерациями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383</TotalTime>
  <Words>567</Words>
  <Application>Microsoft Office PowerPoint</Application>
  <PresentationFormat>Широкоэкранный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Tw Cen MT</vt:lpstr>
      <vt:lpstr>Контур</vt:lpstr>
      <vt:lpstr>Сетевое взаимодействие как актуальная форма обеспечения качественной реализации программ спортивно-технического профиля</vt:lpstr>
      <vt:lpstr> </vt:lpstr>
      <vt:lpstr>Презентация PowerPoint</vt:lpstr>
      <vt:lpstr>Презентация PowerPoint</vt:lpstr>
      <vt:lpstr>Презентация PowerPoint</vt:lpstr>
      <vt:lpstr>Цели, задачи и особенности сетевого взаимодействия</vt:lpstr>
      <vt:lpstr>принципы </vt:lpstr>
      <vt:lpstr>Схема взаимодействия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-технология</dc:title>
  <dc:creator>Пользователь Windows</dc:creator>
  <cp:lastModifiedBy>Пользователь Windows</cp:lastModifiedBy>
  <cp:revision>17</cp:revision>
  <dcterms:created xsi:type="dcterms:W3CDTF">2021-02-01T08:15:53Z</dcterms:created>
  <dcterms:modified xsi:type="dcterms:W3CDTF">2021-02-17T10:23:17Z</dcterms:modified>
</cp:coreProperties>
</file>