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9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7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1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9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1557F-E161-488E-B93E-1ECB23A0F522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351BB-30C7-4E9C-B59B-3D6F79A15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1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latin typeface="Adventure" panose="02000503020000020003" pitchFamily="2" charset="0"/>
              </a:rPr>
              <a:t>«</a:t>
            </a:r>
            <a:r>
              <a:rPr lang="ru-RU" sz="8000" dirty="0">
                <a:latin typeface="Adventure" panose="02000503020000020003" pitchFamily="2" charset="0"/>
              </a:rPr>
              <a:t>Я патриот</a:t>
            </a:r>
            <a:r>
              <a:rPr lang="ru-RU" sz="8000" dirty="0" smtClean="0">
                <a:latin typeface="Adventure" panose="02000503020000020003" pitchFamily="2" charset="0"/>
              </a:rPr>
              <a:t>».</a:t>
            </a:r>
            <a:endParaRPr lang="ru-RU" sz="8000" dirty="0">
              <a:latin typeface="Adventure" panose="02000503020000020003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8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87" y="1714500"/>
            <a:ext cx="7341684" cy="435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Adventure" panose="02000503020000020003" pitchFamily="2" charset="0"/>
              </a:rPr>
              <a:t>Качества патриота:</a:t>
            </a:r>
            <a:endParaRPr lang="ru-RU" b="1" dirty="0">
              <a:latin typeface="Adventure" panose="02000503020000020003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Бескорыстие</a:t>
            </a:r>
            <a:r>
              <a:rPr lang="ru-RU" dirty="0" smtClean="0"/>
              <a:t> – отсутствие заботы о личной выгоде;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Самопожертвование</a:t>
            </a:r>
            <a:r>
              <a:rPr lang="ru-RU" dirty="0" smtClean="0"/>
              <a:t> – жертвование своими личными интересами ради других;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Чувство долга </a:t>
            </a:r>
            <a:r>
              <a:rPr lang="ru-RU" dirty="0" smtClean="0"/>
              <a:t>– долг – обязанность по отношению к Родине: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b="1" dirty="0" smtClean="0"/>
              <a:t>Активная гражданская позиция </a:t>
            </a:r>
            <a:r>
              <a:rPr lang="ru-RU" dirty="0" smtClean="0"/>
              <a:t>– активное стремление направить свои способности на благо других людей, на благо своей Родины.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b="1" dirty="0" smtClean="0"/>
              <a:t>Чувство привязанности</a:t>
            </a:r>
            <a:r>
              <a:rPr lang="ru-RU" dirty="0" smtClean="0"/>
              <a:t> к тем местам, где человек родился и вырос;</a:t>
            </a:r>
          </a:p>
          <a:p>
            <a:pPr marL="0" indent="0">
              <a:buNone/>
            </a:pPr>
            <a:r>
              <a:rPr lang="ru-RU" dirty="0" smtClean="0"/>
              <a:t>6. </a:t>
            </a:r>
            <a:r>
              <a:rPr lang="ru-RU" b="1" dirty="0" smtClean="0"/>
              <a:t>Уважительное отношение </a:t>
            </a:r>
            <a:r>
              <a:rPr lang="ru-RU" dirty="0" smtClean="0"/>
              <a:t>к </a:t>
            </a:r>
            <a:r>
              <a:rPr lang="ru-RU" b="1" dirty="0" smtClean="0"/>
              <a:t>языку </a:t>
            </a:r>
            <a:r>
              <a:rPr lang="ru-RU" dirty="0" smtClean="0"/>
              <a:t>своего народа;</a:t>
            </a:r>
          </a:p>
          <a:p>
            <a:pPr marL="0" indent="0">
              <a:buNone/>
            </a:pPr>
            <a:r>
              <a:rPr lang="ru-RU" dirty="0" smtClean="0"/>
              <a:t>7. </a:t>
            </a:r>
            <a:r>
              <a:rPr lang="ru-RU" b="1" dirty="0" smtClean="0"/>
              <a:t>Осознание долга перед Родиной</a:t>
            </a:r>
            <a:r>
              <a:rPr lang="ru-RU" dirty="0" smtClean="0"/>
              <a:t>, отстаивание ее чести и достоинства, свободы и независимости (защита Отечества);</a:t>
            </a:r>
          </a:p>
          <a:p>
            <a:pPr marL="0" indent="0">
              <a:buNone/>
            </a:pPr>
            <a:r>
              <a:rPr lang="ru-RU" dirty="0" smtClean="0"/>
              <a:t>8. Проявление гражданских чувств и сохранение </a:t>
            </a:r>
            <a:r>
              <a:rPr lang="ru-RU" b="1" dirty="0" smtClean="0"/>
              <a:t>верности Родине.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899" y="622300"/>
            <a:ext cx="6848475" cy="1325563"/>
          </a:xfrm>
        </p:spPr>
        <p:txBody>
          <a:bodyPr/>
          <a:lstStyle/>
          <a:p>
            <a:pPr algn="r"/>
            <a:r>
              <a:rPr lang="ru-RU" b="1" dirty="0" smtClean="0">
                <a:latin typeface="Adventure" panose="02000503020000020003" pitchFamily="2" charset="0"/>
              </a:rPr>
              <a:t>Выдающиеся граждане - патриоты России 21 века</a:t>
            </a:r>
            <a:endParaRPr lang="ru-RU" b="1" dirty="0"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20" y="1947863"/>
            <a:ext cx="8779105" cy="478631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физики Михаил Алленов и Валерий </a:t>
            </a:r>
            <a:r>
              <a:rPr lang="ru-RU" dirty="0" smtClean="0"/>
              <a:t>Рачков,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урбанист </a:t>
            </a:r>
            <a:r>
              <a:rPr lang="ru-RU" dirty="0"/>
              <a:t>Денис </a:t>
            </a:r>
            <a:r>
              <a:rPr lang="ru-RU" dirty="0" err="1"/>
              <a:t>Визгалов</a:t>
            </a:r>
            <a:r>
              <a:rPr lang="ru-RU" dirty="0"/>
              <a:t>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историк </a:t>
            </a:r>
            <a:r>
              <a:rPr lang="ru-RU" dirty="0"/>
              <a:t>Вячеслав Воробьёв,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экономист </a:t>
            </a:r>
            <a:r>
              <a:rPr lang="ru-RU" dirty="0"/>
              <a:t>Надежда </a:t>
            </a:r>
            <a:r>
              <a:rPr lang="ru-RU" dirty="0" err="1" smtClean="0"/>
              <a:t>Косарёва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художники Илья Глазунов и Алёна </a:t>
            </a:r>
            <a:r>
              <a:rPr lang="ru-RU" dirty="0" err="1" smtClean="0"/>
              <a:t>Азёрная</a:t>
            </a:r>
            <a:r>
              <a:rPr lang="ru-RU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дирижёры Валерий Гергиев и Юрий </a:t>
            </a:r>
            <a:r>
              <a:rPr lang="ru-RU" dirty="0" err="1" smtClean="0"/>
              <a:t>Башмет</a:t>
            </a:r>
            <a:r>
              <a:rPr lang="ru-RU" dirty="0" smtClean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оперные певцы Дмитрий Хворостовский и Анна Нетребко,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актёры Сергей Безруков и Константин Хабенский,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режиссёры Никита Михалков и Тимур Бекмамбетов,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президент — Владимир Путин.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5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anose="02000503020000020003" pitchFamily="2" charset="0"/>
              </a:rPr>
              <a:t>Человек из железа: Десантник, лишившись ноги, ушёл в большой спорт.</a:t>
            </a:r>
            <a:endParaRPr lang="ru-RU" b="1" dirty="0">
              <a:latin typeface="Adventure" panose="02000503020000020003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602" y="1804224"/>
            <a:ext cx="5422275" cy="435133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300" b="1" i="1" dirty="0" smtClean="0"/>
              <a:t>Дмитрий Ющенко </a:t>
            </a:r>
            <a:r>
              <a:rPr lang="ru-RU" sz="2300" dirty="0" smtClean="0"/>
              <a:t>– офицер, ветеран боевых действий. Больше 10 лет он прослужил в псковской 76-й дивизии ВДВ, причём не оставил службу даже после тяжёлого ранения: в 2014 году при выполнении боевых задач Дмитрий лишился ноги. Летом 2022 года он всё же ушёл в запас и практически сразу попал в </a:t>
            </a:r>
            <a:r>
              <a:rPr lang="ru-RU" sz="2300" dirty="0" err="1" smtClean="0"/>
              <a:t>паралимпийскую</a:t>
            </a:r>
            <a:r>
              <a:rPr lang="ru-RU" sz="2300" dirty="0" smtClean="0"/>
              <a:t> сборную столицы по велоспорту, а ещё – начал активно заниматься бегом. Он смог кардинально изменить свою жизнь, сейчас он не только занимается бегом, плавание, велоспортом, но и активно пропагандирует это. </a:t>
            </a:r>
            <a:endParaRPr lang="ru-RU" sz="2300" dirty="0"/>
          </a:p>
        </p:txBody>
      </p:sp>
      <p:pic>
        <p:nvPicPr>
          <p:cNvPr id="1026" name="Picture 2" descr="https://sun9-24.userapi.com/impg/POnD8IBCm3ScNWnCRS049DdIuOZcZ9jKwoUypQ/E9gQrqb9vAw.jpg?size=810x1080&amp;quality=95&amp;sign=25dd7224926f7708e21a3ea8ed2ddcd6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60" y="1690688"/>
            <a:ext cx="3491345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2.userapi.com/impg/ufZe7cfmJsLz45uRpzsBCy1jqMjKb13Efijmgw/_aBGKcOXh5Q.jpg?size=1280x853&amp;quality=95&amp;sign=d044e472068ab215d5119978bdd872a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34" y="1690688"/>
            <a:ext cx="2716269" cy="181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9.userapi.com/impg/VoNmr6yot3w06UHJBrniPDIzbuLNE_sYNiqppQ/te7My-wiMIQ.jpg?size=1280x1280&amp;quality=95&amp;sign=f344539e5d3c93702bd2b4fffe2a4f6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11" y="3605424"/>
            <a:ext cx="2740392" cy="27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1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dventure" panose="02000503020000020003" pitchFamily="2" charset="0"/>
              </a:rPr>
              <a:t>До новых встреч!</a:t>
            </a:r>
            <a:endParaRPr lang="ru-RU" b="1" dirty="0">
              <a:latin typeface="Adventure" panose="02000503020000020003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19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293</Words>
  <Application>Microsoft Office PowerPoint</Application>
  <PresentationFormat>Широкоэкранный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Adventure</vt:lpstr>
      <vt:lpstr>Arial</vt:lpstr>
      <vt:lpstr>Calibri</vt:lpstr>
      <vt:lpstr>Calibri Light</vt:lpstr>
      <vt:lpstr>Тема Office</vt:lpstr>
      <vt:lpstr>«Я патриот».</vt:lpstr>
      <vt:lpstr>Презентация PowerPoint</vt:lpstr>
      <vt:lpstr>Качества патриота:</vt:lpstr>
      <vt:lpstr>Выдающиеся граждане - патриоты России 21 века</vt:lpstr>
      <vt:lpstr>Человек из железа: Десантник, лишившись ноги, ушёл в большой спорт.</vt:lpstr>
      <vt:lpstr>До новых встреч!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2023-11-19T17:35:01Z</dcterms:created>
  <dcterms:modified xsi:type="dcterms:W3CDTF">2023-11-19T18:29:25Z</dcterms:modified>
</cp:coreProperties>
</file>