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9"/>
  </p:notes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96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60" autoAdjust="0"/>
  </p:normalViewPr>
  <p:slideViewPr>
    <p:cSldViewPr>
      <p:cViewPr varScale="1">
        <p:scale>
          <a:sx n="65" d="100"/>
          <a:sy n="65" d="100"/>
        </p:scale>
        <p:origin x="-1536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70683D-B1C3-49B4-9A07-5DF6BBECAAC8}" type="datetimeFigureOut">
              <a:rPr lang="ru-RU" smtClean="0"/>
              <a:pPr/>
              <a:t>11.11.2024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128CF7-3AD4-4284-9965-9DE17838FD5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618341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microsoft.com/office/2007/relationships/hdphoto" Target="../media/hdphoto5.wdp"/><Relationship Id="rId2" Type="http://schemas.openxmlformats.org/officeDocument/2006/relationships/image" Target="../media/image31.png"/><Relationship Id="rId16" Type="http://schemas.microsoft.com/office/2007/relationships/hdphoto" Target="../media/hdphoto7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36.png"/><Relationship Id="rId5" Type="http://schemas.microsoft.com/office/2007/relationships/hdphoto" Target="../media/hdphoto2.wdp"/><Relationship Id="rId15" Type="http://schemas.openxmlformats.org/officeDocument/2006/relationships/image" Target="../media/image38.png"/><Relationship Id="rId10" Type="http://schemas.openxmlformats.org/officeDocument/2006/relationships/image" Target="../media/image35.png"/><Relationship Id="rId4" Type="http://schemas.openxmlformats.org/officeDocument/2006/relationships/image" Target="../media/image32.png"/><Relationship Id="rId9" Type="http://schemas.microsoft.com/office/2007/relationships/hdphoto" Target="../media/hdphoto4.wdp"/><Relationship Id="rId14" Type="http://schemas.microsoft.com/office/2007/relationships/hdphoto" Target="../media/hdphoto6.wdp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threePt" dir="t"/>
            </a:scene3d>
            <a:sp3d contourW="12700">
              <a:contourClr>
                <a:schemeClr val="bg1"/>
              </a:contourClr>
            </a:sp3d>
          </a:bodyPr>
          <a:lstStyle/>
          <a:p>
            <a:r>
              <a:rPr lang="ru-RU" cap="all" normalizeH="1" dirty="0" smtClean="0">
                <a:ln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5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</a:ln>
                <a:solidFill>
                  <a:srgbClr val="00B050"/>
                </a:solidFill>
                <a:effectLst>
                  <a:innerShdw blurRad="63500" dist="50800" dir="13500000">
                    <a:srgbClr val="00B050">
                      <a:alpha val="50000"/>
                    </a:srgbClr>
                  </a:innerShdw>
                </a:effectLst>
              </a:rPr>
              <a:t>«В поисках северного сияния»</a:t>
            </a:r>
            <a:endParaRPr lang="ru-RU" cap="all" normalizeH="1" dirty="0">
              <a:ln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</a:ln>
              <a:solidFill>
                <a:srgbClr val="00B050"/>
              </a:solidFill>
              <a:effectLst>
                <a:innerShdw blurRad="63500" dist="50800" dir="13500000">
                  <a:srgbClr val="00B050">
                    <a:alpha val="50000"/>
                  </a:srgbClr>
                </a:innerShdw>
              </a:effectLst>
            </a:endParaRPr>
          </a:p>
        </p:txBody>
      </p:sp>
      <p:pic>
        <p:nvPicPr>
          <p:cNvPr id="1026" name="Picture 2" descr="C:\Users\User\OneDrive\Рабочий стол\e7c06f7c7e19482a282b1fcd3c1b8ba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3279" y="1600200"/>
            <a:ext cx="6797441" cy="4525963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Users\User\OneDrive\Рабочий стол\6648-18062021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3" y="188640"/>
            <a:ext cx="8784976" cy="64087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42" name="Picture 6" descr="C:\Users\User\OneDrive\Рабочий стол\1689363672_vsegda-pomnim-com-p-polyarnoe-siyanie-samie-krasivie-foto-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3" y="188640"/>
            <a:ext cx="8784976" cy="64087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User\OneDrive\Рабочий стол\bcda878f8df647e3b58f0815aaba5231.max-1200x8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8712968" cy="63367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C:\Users\User\OneDrive\Рабочий стол\05150358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188640"/>
            <a:ext cx="8640960" cy="64087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2" name="Picture 4" descr="C:\Users\User\OneDrive\Рабочий стол\93aad420fde2d1a87a8e2ee182302a7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3" y="188640"/>
            <a:ext cx="8752486" cy="64807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8434" name="Picture 2" descr="C:\Users\User\OneDrive\Рабочий стол\samiutterstock_5682876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04664"/>
            <a:ext cx="8712968" cy="60486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C:\Users\User\OneDrive\Рабочий стол\saam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60648"/>
            <a:ext cx="4038600" cy="2880320"/>
          </a:xfrm>
          <a:prstGeom prst="rect">
            <a:avLst/>
          </a:prstGeom>
          <a:noFill/>
        </p:spPr>
      </p:pic>
      <p:pic>
        <p:nvPicPr>
          <p:cNvPr id="19459" name="Picture 3" descr="C:\Users\User\OneDrive\Рабочий стол\phoca_thumb_l_gustaf-hallstrom-color-00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260648"/>
            <a:ext cx="4038600" cy="2877503"/>
          </a:xfrm>
          <a:prstGeom prst="rect">
            <a:avLst/>
          </a:prstGeom>
          <a:noFill/>
        </p:spPr>
      </p:pic>
      <p:pic>
        <p:nvPicPr>
          <p:cNvPr id="19460" name="Picture 4" descr="C:\Users\User\OneDrive\Рабочий стол\Subaru_Outback_509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429000"/>
            <a:ext cx="8280920" cy="281934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C:\Users\User\OneDrive\Рабочий стол\1128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5256585" cy="3155977"/>
          </a:xfrm>
          <a:prstGeom prst="rect">
            <a:avLst/>
          </a:prstGeom>
          <a:noFill/>
        </p:spPr>
      </p:pic>
      <p:pic>
        <p:nvPicPr>
          <p:cNvPr id="20483" name="Picture 3" descr="C:\Users\User\OneDrive\Рабочий стол\scale_1200.jpe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3284984"/>
            <a:ext cx="5842992" cy="33438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C:\Users\User\OneDrive\Рабочий стол\5d3930e42c593e05791d47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8496944" cy="62646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 descr="C:\Users\User\OneDrive\Рабочий стол\1b5026ae2c37fa0753d7f96410d0359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8660435" cy="63367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7744" y="274638"/>
            <a:ext cx="6419056" cy="20203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2050" name="Picture 2" descr="C:\Users\User\OneDrive\Рабочий стол\756e335c3a2fc5d8eb79481cd711398d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3" y="188640"/>
            <a:ext cx="8824322" cy="64807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5" name="Picture 3" descr="C:\Users\User\OneDrive\Рабочий стол\saam_der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8496943" cy="63367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C:\Users\User\OneDrive\Рабочий стол\48778bfd0428e4395145be5df3d13acf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04664"/>
            <a:ext cx="8280920" cy="60486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 descr="C:\Users\User\OneDrive\Рабочий стол\11.12.2014_aleksandr_ermolickiy_hibiny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40"/>
            <a:ext cx="8424935" cy="64807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 descr="C:\Users\User\OneDrive\Рабочий стол\162369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8496944" cy="62646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 descr="C:\Users\User\OneDrive\Рабочий стол\vaadin-poro-lappi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8496943" cy="62646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 descr="C:\Users\User\OneDrive\Рабочий стол\e0e911aa-aba2-5a35-8be5-80c6326f781d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640960" cy="64807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 descr="C:\Users\User\OneDrive\Рабочий стол\256795f2c3ca1e98619b1cc2efd3656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8784976" cy="63367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22" name="Picture 2" descr="C:\Users\User\OneDrive\Рабочий стол\1521711137_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260648"/>
            <a:ext cx="8640960" cy="62646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Промыслы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10000" b="90000" l="55600" r="95600">
                        <a14:backgroundMark x1="57000" y1="68534" x2="57000" y2="68534"/>
                        <a14:backgroundMark x1="57000" y1="67931" x2="57000" y2="67931"/>
                        <a14:backgroundMark x1="57333" y1="66897" x2="57333" y2="66897"/>
                        <a14:backgroundMark x1="57333" y1="65000" x2="57333" y2="6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6058"/>
          <a:stretch/>
        </p:blipFill>
        <p:spPr bwMode="auto">
          <a:xfrm>
            <a:off x="3652764" y="625958"/>
            <a:ext cx="3103611" cy="5462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корзин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52" b="9969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89544" y="4991641"/>
            <a:ext cx="1768054" cy="1620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хвост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4145" b="89767" l="25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4375194" flipH="1">
            <a:off x="6926506" y="3341976"/>
            <a:ext cx="2448272" cy="1968819"/>
          </a:xfrm>
          <a:prstGeom prst="rect">
            <a:avLst/>
          </a:prstGeom>
        </p:spPr>
      </p:pic>
      <p:pic>
        <p:nvPicPr>
          <p:cNvPr id="1028" name="сети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1667" b="98500" l="10000" r="939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94412" y="836712"/>
            <a:ext cx="2520280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ружье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-1302453" y="3714044"/>
            <a:ext cx="4499992" cy="959998"/>
          </a:xfrm>
          <a:prstGeom prst="rect">
            <a:avLst/>
          </a:prstGeom>
        </p:spPr>
      </p:pic>
      <p:pic>
        <p:nvPicPr>
          <p:cNvPr id="17" name="кувшин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ackgroundRemoval t="0" b="94565" l="0" r="990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24128" y="5085184"/>
            <a:ext cx="1872208" cy="1872208"/>
          </a:xfrm>
          <a:prstGeom prst="rect">
            <a:avLst/>
          </a:prstGeom>
        </p:spPr>
      </p:pic>
      <p:pic>
        <p:nvPicPr>
          <p:cNvPr id="18" name="ложка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backgroundRemoval t="7957" b="91945" l="3000" r="9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43008" y="4006079"/>
            <a:ext cx="2294340" cy="1668313"/>
          </a:xfrm>
          <a:prstGeom prst="rect">
            <a:avLst/>
          </a:prstGeom>
        </p:spPr>
      </p:pic>
      <p:pic>
        <p:nvPicPr>
          <p:cNvPr id="20" name="лошадка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 xmlns="">
                  <a14:imgLayer r:embed="rId16">
                    <a14:imgEffect>
                      <a14:backgroundRemoval t="0" b="98375" l="3114" r="974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3608" y="1511828"/>
            <a:ext cx="1937900" cy="2682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63034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33333E-6 L 0.06493 -0.1358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47" y="-6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792 0.02361 L -0.03177 -0.04514 C -0.04826 -0.05926 -0.07153 -0.08264 -0.09514 -0.10926 C -0.12135 -0.13959 -0.14149 -0.16574 -0.15469 -0.18542 L -0.21788 -0.27963 " pathEditMode="relative" rAng="13236242" ptsTypes="FffFF">
                                      <p:cBhvr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37" y="-14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0.12199 L 0.09132 0.00857 C 0.11059 0.03797 0.13923 0.05394 0.16909 0.05394 C 0.20312 0.05394 0.23038 0.03797 0.24965 0.00857 L 0.34114 -0.12199 " pathEditMode="relative" rAng="0" ptsTypes="FffFF">
                                      <p:cBhvr>
                                        <p:cTn id="3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49" y="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67 0.13402 L -0.0283 0.20625 C -0.03646 0.22176 -0.0507 0.24282 -0.0665 0.26296 C -0.08472 0.28611 -0.09965 0.30347 -0.11146 0.31365 L -0.16736 0.36504 " pathEditMode="relative" rAng="8162367" ptsTypes="FffFF">
                                      <p:cBhvr>
                                        <p:cTn id="39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90" y="12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746" name="Picture 2" descr="C:\Users\User\OneDrive\Рабочий стол\гнезда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260648"/>
            <a:ext cx="8568952" cy="62646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7" name="Picture 3" descr="C:\Users\User\OneDrive\Рабочий стол\b_z0OyUN-JM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3" y="188640"/>
            <a:ext cx="8784976" cy="64807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2770" name="Picture 2" descr="C:\Users\User\OneDrive\Рабочий стол\427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3" y="260648"/>
            <a:ext cx="8784976" cy="62646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3794" name="Picture 2" descr="C:\Users\User\OneDrive\Рабочий стол\e4e725a1a6b63f4db605074ec8ce461b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260648"/>
            <a:ext cx="8712968" cy="64087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OneDrive\Рабочий стол\4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260648"/>
            <a:ext cx="8640960" cy="63367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User\OneDrive\Рабочий стол\scale_1200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8424936" cy="62646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User\OneDrive\Рабочий стол\31d86b056c922c4cb311a5991a618ca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8640960" cy="63367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User\OneDrive\Рабочий стол\a7a17592-d054-56ad-a9a1-34fd3eb34656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260648"/>
            <a:ext cx="8640960" cy="64087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User\OneDrive\Рабочий стол\660a46ec-4972-5108-99c0-f3717003e5ee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8640959" cy="63367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82134" y="1600200"/>
            <a:ext cx="6779732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User\OneDrive\Рабочий стол\w1400_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712968" cy="64807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5" name="Picture 3" descr="C:\Users\User\OneDrive\Рабочий стол\54fd17ec17b91c889ac1009412853a6f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32656"/>
            <a:ext cx="8784976" cy="61206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9" name="Picture 3" descr="C:\Users\User\OneDrive\Рабочий стол\VSvObYTcv4o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3242" y="188640"/>
            <a:ext cx="8851246" cy="64807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3" name="Picture 3" descr="C:\Users\User\OneDrive\Рабочий стол\hski0111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739815" cy="64807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User\OneDrive\Рабочий стол\77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784977" cy="64807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User\OneDrive\Рабочий стол\601079_image_origi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784975" cy="64807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419</TotalTime>
  <Words>7</Words>
  <Application>Microsoft Office PowerPoint</Application>
  <PresentationFormat>Экран (4:3)</PresentationFormat>
  <Paragraphs>2</Paragraphs>
  <Slides>37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Тема Office</vt:lpstr>
      <vt:lpstr>«В поисках северного сияния»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Промыслы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57</cp:revision>
  <dcterms:created xsi:type="dcterms:W3CDTF">2024-11-07T10:28:07Z</dcterms:created>
  <dcterms:modified xsi:type="dcterms:W3CDTF">2024-11-11T06:45:19Z</dcterms:modified>
</cp:coreProperties>
</file>