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147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196752"/>
            <a:ext cx="7486600" cy="201622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 нам научиться мириться,</a:t>
            </a:r>
            <a:r>
              <a:rPr lang="ru-RU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не злиться и жить дружно»</a:t>
            </a:r>
            <a:r>
              <a:rPr lang="ru-RU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>
                <a:solidFill>
                  <a:schemeClr val="tx1"/>
                </a:solidFill>
              </a:rPr>
              <a:t>летний лагерь (1-4 классы)</a:t>
            </a:r>
            <a:br>
              <a:rPr lang="ru-RU" sz="2700" dirty="0">
                <a:solidFill>
                  <a:schemeClr val="tx1"/>
                </a:solidFill>
              </a:rPr>
            </a:br>
            <a:r>
              <a:rPr lang="ru-RU" sz="2000" dirty="0"/>
              <a:t> </a:t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4048" y="4122162"/>
            <a:ext cx="3888432" cy="1752600"/>
          </a:xfrm>
        </p:spPr>
        <p:txBody>
          <a:bodyPr>
            <a:normAutofit/>
          </a:bodyPr>
          <a:lstStyle/>
          <a:p>
            <a:pPr algn="r"/>
            <a:r>
              <a:rPr lang="ru-RU" sz="1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Подготовила </a:t>
            </a:r>
            <a:endParaRPr lang="ru-RU" sz="14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педагог-психолог</a:t>
            </a:r>
            <a:r>
              <a:rPr lang="ru-RU" sz="1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МБОУ «Троицкая СОШ имени </a:t>
            </a:r>
            <a:br>
              <a:rPr lang="ru-RU" sz="1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Героя Советского Союза А.Г. Котова» </a:t>
            </a:r>
            <a:br>
              <a:rPr lang="ru-RU" sz="1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Вернова Ю.Н.</a:t>
            </a:r>
            <a:br>
              <a:rPr lang="ru-RU" sz="1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Юлия Николаевна\Desktop\Служба медиации\18 июня день медиации\e2d89bf57d5791ffe07577d7d2e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25" y="3284984"/>
            <a:ext cx="4608512" cy="3074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841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Юлия Николаевна\Desktop\Служба медиации\18 июня день медиации\slide_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4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0683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Юлия Николаевна\Desktop\Служба медиации\18 июня день медиации\slide_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" y="1601"/>
            <a:ext cx="9141865" cy="6856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8084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Юлия Николаевна\Desktop\Служба медиации\18 июня день медиации\slide_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80" y="-24206"/>
            <a:ext cx="9262126" cy="6946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3620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Юлия Николаевна\Desktop\Служба медиации\18 июня день медиации\2022-03-12-10-21-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53570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7" name="Picture 3" descr="C:\Users\Юлия Николаевна\Desktop\Служба медиации\на сайт и вк по медиации\Что такое медиац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40825" cy="6826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2991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Юлия Николаевна\Desktop\Служба медиации\на сайт и вк по медиации\школьная медиац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85" y="0"/>
            <a:ext cx="912121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93144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Юлия Николаевна\Desktop\Служба медиации\на сайт и вк по медиации\Кто такой медиатор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304"/>
            <a:ext cx="9121485" cy="6872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02614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Юлия Николаевна\Desktop\Служба медиации\на сайт и вк по медиации\Листовка_медиация_стенд_чат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03815" cy="6826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7575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Users\Юлия Николаевна\Desktop\Служба медиации\18 июня день медиации\slide_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2" y="39960"/>
            <a:ext cx="8988490" cy="674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89819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C:\Users\Юлия Николаевна\Desktop\Служба медиации\18 июня день медиации\slide_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381" y="-8669"/>
            <a:ext cx="9155559" cy="6866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0262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Users\Юлия Николаевна\Desktop\Служба медиации\18 июня день медиации\slide_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6028"/>
            <a:ext cx="9173953" cy="6880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10537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C:\Users\Юлия Николаевна\Desktop\Служба медиации\18 июня день медиации\slide_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43" y="-16633"/>
            <a:ext cx="9130657" cy="6847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16868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620688"/>
            <a:ext cx="8229600" cy="21168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i="1" dirty="0" smtClean="0"/>
              <a:t>      </a:t>
            </a:r>
            <a:r>
              <a:rPr lang="ru-RU" sz="2800" b="1" i="1" dirty="0" smtClean="0">
                <a:solidFill>
                  <a:schemeClr val="tx1"/>
                </a:solidFill>
              </a:rPr>
              <a:t>В </a:t>
            </a:r>
            <a:r>
              <a:rPr lang="ru-RU" sz="2800" b="1" i="1" dirty="0">
                <a:solidFill>
                  <a:schemeClr val="tx1"/>
                </a:solidFill>
              </a:rPr>
              <a:t>любой ссоре, конфликтной ситуации нужно учитывать интересы противоположной стороны, тогда можно будет легче разрешить конфликт, а значит – помириться!</a:t>
            </a:r>
          </a:p>
        </p:txBody>
      </p:sp>
      <p:pic>
        <p:nvPicPr>
          <p:cNvPr id="15363" name="Picture 3" descr="C:\Users\Юлия Николаевна\Desktop\Служба медиации\18 июня день медиации\iStock-693540808_1200x8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636912"/>
            <a:ext cx="6048672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13596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C:\Users\Юлия Николаевна\Desktop\Служба медиации\18 июня день медиации\slide_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78943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44</TotalTime>
  <Words>27</Words>
  <Application>Microsoft Office PowerPoint</Application>
  <PresentationFormat>Экран (4:3)</PresentationFormat>
  <Paragraphs>4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Candara</vt:lpstr>
      <vt:lpstr>Symbol</vt:lpstr>
      <vt:lpstr>Times New Roman</vt:lpstr>
      <vt:lpstr>Волна</vt:lpstr>
      <vt:lpstr>  «Как нам научиться мириться,  не злиться и жить дружно» летний лагерь (1-4 классы)  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«Как нам научиться мириться,  не злиться и жить дружно» летний лагерь (1-4 классы)</dc:title>
  <dc:creator>Юлия Николаевна</dc:creator>
  <cp:lastModifiedBy>User</cp:lastModifiedBy>
  <cp:revision>23</cp:revision>
  <dcterms:created xsi:type="dcterms:W3CDTF">2022-05-12T10:27:25Z</dcterms:created>
  <dcterms:modified xsi:type="dcterms:W3CDTF">2025-04-22T00:59:57Z</dcterms:modified>
</cp:coreProperties>
</file>