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- викторина «Знатоки финансовой грамотности»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Итоги 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2245" y="1447800"/>
            <a:ext cx="3305060" cy="4800600"/>
          </a:xfrm>
          <a:prstGeom prst="rect">
            <a:avLst/>
          </a:prstGeom>
          <a:ln w="190500" cap="sq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игру!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humbs Up Happy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432278" cy="42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Развитие финансовой грамотности учащихся через игровую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элементарных экономических знаний у детей;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формировать правильное отношение к деньгам, как к предмету жизненной необходимости;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рассмотреть основные способы рационального расходования личных денежных средств;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закрепить у учащихся навыки работы в группах.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такое викторина?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Викторина –это игра,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 время которой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учащиеся отвечают на вопросы.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Каждая из команд совершит путешествие по 5-ти станциям, где вы будете выполнять различные задания.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ваша команда будет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получать монеты.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трякин\Desktop\kisspng-icon-gold-coins-vector-5a81371f173a94.145841661518417695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996" y="4619375"/>
            <a:ext cx="2651004" cy="2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 гостях у сказки»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 Сказочная героиня, которая нашла деньги, идя по полю?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2.Как Буратино планировал приумножить свой капитал?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3.В какой сказке жених подсчитывал, сможет ли он прокормить жену?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 Как называется сказка, в которой жадность оставила человека без всего.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 Сказка, в которой главная героиня с помощью взаимообмена получила масло для петушка?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«Ребус этот отгадай и монетку получай».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Стрякин\Desktop\krossvordy_i_rebusy.docx_image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73292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трякин\Desktop\krossvordy_i_rebusy.docx_imag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527362" cy="17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трякин\Desktop\krossvordy_i_rebusy.docx_image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2356338" cy="1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трякин\Desktop\krossvordy_i_rebusy.docx_image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97152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трякин\Desktop\krossvordy_i_rebusy.docx_image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924944"/>
            <a:ext cx="2444341" cy="16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трякин\Desktop\krossvordy_i_rebusy.docx_image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437112"/>
            <a:ext cx="241363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«Подумай и реши».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1.Карандаш стоит 7 рублей, а ручка на 2 рубля дороже. Сколько рублей стоит ручка?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 В1 рубле 100 копеек. Запиши равенства, ответив на вопрос: сколько копеек в 2 рублях, в 4, в 6?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 При Царе Петре Первом монета номиналом в 10 копеек имела название «гривенник», 25 копеек – «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полполтинник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», 50 копеек –«полтинник», 100 копеек – «рубль. Сколько копеек составляло два полтинника?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Станция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«Определи последовательность».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Расположите в правильном порядке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действия, которые вы выполняете, когда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приходите в магазин.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A. Выложить продукты из тележки.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Получить сдачу.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Проверить сроки годности.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Выбрать продукты.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Проверить чек.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Оплатить покупки.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Ё. Занять очередь в кассу.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Ж. Взять тележку.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 «Соедини».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870330"/>
          <a:ext cx="742716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84"/>
                <a:gridCol w="3713584"/>
              </a:tblGrid>
              <a:tr h="319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Не имей 100 рублей,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 деньги сам достань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Денег наживешь,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 пахнут.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Бог дал здоровье в дань,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что без рук.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Деньги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 имей 100 друзей.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Без денег,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без нужды проживешь.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354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Игра - викторина «Знатоки финансовой грамотности»</vt:lpstr>
      <vt:lpstr>  Цель:  Развитие финансовой грамотности учащихся через игровую деятельность. </vt:lpstr>
      <vt:lpstr>Что такое викторина?</vt:lpstr>
      <vt:lpstr>Правила игры</vt:lpstr>
      <vt:lpstr>Станция «В гостях у сказки» </vt:lpstr>
      <vt:lpstr>  Станция «Ребус этот отгадай и монетку получай». </vt:lpstr>
      <vt:lpstr>Станция «Подумай и реши».</vt:lpstr>
      <vt:lpstr>Станция  «Определи последовательность».</vt:lpstr>
      <vt:lpstr>Станция  «Соедини».</vt:lpstr>
      <vt:lpstr>Итоги игры</vt:lpstr>
      <vt:lpstr>Спасибо за игру!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- викторина «Знатоки финансовой грамотности»</dc:title>
  <dc:creator>Стрякин</dc:creator>
  <cp:lastModifiedBy>user</cp:lastModifiedBy>
  <cp:revision>10</cp:revision>
  <dcterms:created xsi:type="dcterms:W3CDTF">2021-09-06T14:37:32Z</dcterms:created>
  <dcterms:modified xsi:type="dcterms:W3CDTF">2022-02-26T19:06:10Z</dcterms:modified>
</cp:coreProperties>
</file>