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17656-48D0-4CF2-ABBD-0431DC5F64A9}" v="57" dt="2022-02-26T15:50:13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9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u Anna" userId="233dc5e3ef96e8fd" providerId="Windows Live" clId="Web-{63917656-48D0-4CF2-ABBD-0431DC5F64A9}"/>
    <pc:docChg chg="modSld">
      <pc:chgData name="Glu Anna" userId="233dc5e3ef96e8fd" providerId="Windows Live" clId="Web-{63917656-48D0-4CF2-ABBD-0431DC5F64A9}" dt="2022-02-26T15:50:13.771" v="56" actId="1076"/>
      <pc:docMkLst>
        <pc:docMk/>
      </pc:docMkLst>
      <pc:sldChg chg="addSp modSp mod setBg addAnim">
        <pc:chgData name="Glu Anna" userId="233dc5e3ef96e8fd" providerId="Windows Live" clId="Web-{63917656-48D0-4CF2-ABBD-0431DC5F64A9}" dt="2022-02-26T15:38:10.100" v="19" actId="20577"/>
        <pc:sldMkLst>
          <pc:docMk/>
          <pc:sldMk cId="3743424203" sldId="256"/>
        </pc:sldMkLst>
        <pc:spChg chg="mod">
          <ac:chgData name="Glu Anna" userId="233dc5e3ef96e8fd" providerId="Windows Live" clId="Web-{63917656-48D0-4CF2-ABBD-0431DC5F64A9}" dt="2022-02-26T15:38:10.100" v="19" actId="20577"/>
          <ac:spMkLst>
            <pc:docMk/>
            <pc:sldMk cId="3743424203" sldId="256"/>
            <ac:spMk id="2" creationId="{00000000-0000-0000-0000-000000000000}"/>
          </ac:spMkLst>
        </pc:spChg>
        <pc:spChg chg="mo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5" creationId="{81C0327A-BDF3-43D8-8A44-6BE8356F151E}"/>
          </ac:spMkLst>
        </pc:spChg>
        <pc:spChg chg="ad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15" creationId="{66D61E08-70C3-48D8-BEA0-787111DC30DA}"/>
          </ac:spMkLst>
        </pc:spChg>
        <pc:spChg chg="ad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17" creationId="{FC55298F-0AE5-478E-AD2B-03C2614C5833}"/>
          </ac:spMkLst>
        </pc:spChg>
        <pc:spChg chg="ad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19" creationId="{C180E4EA-0B63-4779-A895-7E90E71088F3}"/>
          </ac:spMkLst>
        </pc:spChg>
        <pc:spChg chg="ad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21" creationId="{CEE01D9D-3DE8-4EED-B0D3-8F3C79CC7673}"/>
          </ac:spMkLst>
        </pc:spChg>
        <pc:spChg chg="ad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23" creationId="{89AF5CE9-607F-43F4-8983-DCD6DA4051FD}"/>
          </ac:spMkLst>
        </pc:spChg>
        <pc:spChg chg="ad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25" creationId="{6EEA2DBD-9E1E-4521-8C01-F32AD18A89E3}"/>
          </ac:spMkLst>
        </pc:spChg>
        <pc:spChg chg="add">
          <ac:chgData name="Glu Anna" userId="233dc5e3ef96e8fd" providerId="Windows Live" clId="Web-{63917656-48D0-4CF2-ABBD-0431DC5F64A9}" dt="2022-02-26T15:37:51.084" v="15"/>
          <ac:spMkLst>
            <pc:docMk/>
            <pc:sldMk cId="3743424203" sldId="256"/>
            <ac:spMk id="27" creationId="{15BBD2C1-BA9B-46A9-A27A-33498B169272}"/>
          </ac:spMkLst>
        </pc:spChg>
        <pc:picChg chg="add mod ord">
          <ac:chgData name="Glu Anna" userId="233dc5e3ef96e8fd" providerId="Windows Live" clId="Web-{63917656-48D0-4CF2-ABBD-0431DC5F64A9}" dt="2022-02-26T15:37:51.084" v="15"/>
          <ac:picMkLst>
            <pc:docMk/>
            <pc:sldMk cId="3743424203" sldId="256"/>
            <ac:picMk id="6" creationId="{47A21AA9-6283-4D6C-AC00-40ED04EE37BE}"/>
          </ac:picMkLst>
        </pc:picChg>
        <pc:cxnChg chg="add">
          <ac:chgData name="Glu Anna" userId="233dc5e3ef96e8fd" providerId="Windows Live" clId="Web-{63917656-48D0-4CF2-ABBD-0431DC5F64A9}" dt="2022-02-26T15:37:51.084" v="15"/>
          <ac:cxnSpMkLst>
            <pc:docMk/>
            <pc:sldMk cId="3743424203" sldId="256"/>
            <ac:cxnSpMk id="11" creationId="{A57C1A16-B8AB-4D99-A195-A38F556A6486}"/>
          </ac:cxnSpMkLst>
        </pc:cxnChg>
        <pc:cxnChg chg="add">
          <ac:chgData name="Glu Anna" userId="233dc5e3ef96e8fd" providerId="Windows Live" clId="Web-{63917656-48D0-4CF2-ABBD-0431DC5F64A9}" dt="2022-02-26T15:37:51.084" v="15"/>
          <ac:cxnSpMkLst>
            <pc:docMk/>
            <pc:sldMk cId="3743424203" sldId="256"/>
            <ac:cxnSpMk id="13" creationId="{F8A9B20B-D1DD-4573-B5EC-558029519236}"/>
          </ac:cxnSpMkLst>
        </pc:cxnChg>
      </pc:sldChg>
      <pc:sldChg chg="addSp modSp mod setBg">
        <pc:chgData name="Glu Anna" userId="233dc5e3ef96e8fd" providerId="Windows Live" clId="Web-{63917656-48D0-4CF2-ABBD-0431DC5F64A9}" dt="2022-02-26T15:40:42.728" v="37" actId="20577"/>
        <pc:sldMkLst>
          <pc:docMk/>
          <pc:sldMk cId="2185913792" sldId="266"/>
        </pc:sldMkLst>
        <pc:spChg chg="mod ord">
          <ac:chgData name="Glu Anna" userId="233dc5e3ef96e8fd" providerId="Windows Live" clId="Web-{63917656-48D0-4CF2-ABBD-0431DC5F64A9}" dt="2022-02-26T15:40:42.728" v="37" actId="20577"/>
          <ac:spMkLst>
            <pc:docMk/>
            <pc:sldMk cId="2185913792" sldId="266"/>
            <ac:spMk id="2" creationId="{00000000-0000-0000-0000-000000000000}"/>
          </ac:spMkLst>
        </pc:spChg>
        <pc:spChg chg="add">
          <ac:chgData name="Glu Anna" userId="233dc5e3ef96e8fd" providerId="Windows Live" clId="Web-{63917656-48D0-4CF2-ABBD-0431DC5F64A9}" dt="2022-02-26T15:40:11.634" v="24"/>
          <ac:spMkLst>
            <pc:docMk/>
            <pc:sldMk cId="2185913792" sldId="266"/>
            <ac:spMk id="24" creationId="{3F088236-D655-4F88-B238-E16762358025}"/>
          </ac:spMkLst>
        </pc:spChg>
        <pc:spChg chg="add">
          <ac:chgData name="Glu Anna" userId="233dc5e3ef96e8fd" providerId="Windows Live" clId="Web-{63917656-48D0-4CF2-ABBD-0431DC5F64A9}" dt="2022-02-26T15:40:11.634" v="24"/>
          <ac:spMkLst>
            <pc:docMk/>
            <pc:sldMk cId="2185913792" sldId="266"/>
            <ac:spMk id="26" creationId="{3DAC0C92-199E-475C-9390-119A9B027276}"/>
          </ac:spMkLst>
        </pc:spChg>
        <pc:spChg chg="add">
          <ac:chgData name="Glu Anna" userId="233dc5e3ef96e8fd" providerId="Windows Live" clId="Web-{63917656-48D0-4CF2-ABBD-0431DC5F64A9}" dt="2022-02-26T15:40:11.634" v="24"/>
          <ac:spMkLst>
            <pc:docMk/>
            <pc:sldMk cId="2185913792" sldId="266"/>
            <ac:spMk id="28" creationId="{C4CFB339-0ED8-4FE2-9EF1-6D1375B8499B}"/>
          </ac:spMkLst>
        </pc:spChg>
        <pc:spChg chg="add">
          <ac:chgData name="Glu Anna" userId="233dc5e3ef96e8fd" providerId="Windows Live" clId="Web-{63917656-48D0-4CF2-ABBD-0431DC5F64A9}" dt="2022-02-26T15:40:11.634" v="24"/>
          <ac:spMkLst>
            <pc:docMk/>
            <pc:sldMk cId="2185913792" sldId="266"/>
            <ac:spMk id="30" creationId="{31896C80-2069-4431-9C19-83B913734490}"/>
          </ac:spMkLst>
        </pc:spChg>
        <pc:spChg chg="add">
          <ac:chgData name="Glu Anna" userId="233dc5e3ef96e8fd" providerId="Windows Live" clId="Web-{63917656-48D0-4CF2-ABBD-0431DC5F64A9}" dt="2022-02-26T15:40:11.634" v="24"/>
          <ac:spMkLst>
            <pc:docMk/>
            <pc:sldMk cId="2185913792" sldId="266"/>
            <ac:spMk id="32" creationId="{BF120A21-0841-4823-B0C4-28AEBCEF9B78}"/>
          </ac:spMkLst>
        </pc:spChg>
        <pc:spChg chg="add">
          <ac:chgData name="Glu Anna" userId="233dc5e3ef96e8fd" providerId="Windows Live" clId="Web-{63917656-48D0-4CF2-ABBD-0431DC5F64A9}" dt="2022-02-26T15:40:11.634" v="24"/>
          <ac:spMkLst>
            <pc:docMk/>
            <pc:sldMk cId="2185913792" sldId="266"/>
            <ac:spMk id="34" creationId="{DBB05BAE-BBD3-4289-899F-A6851503C6B0}"/>
          </ac:spMkLst>
        </pc:spChg>
        <pc:spChg chg="add">
          <ac:chgData name="Glu Anna" userId="233dc5e3ef96e8fd" providerId="Windows Live" clId="Web-{63917656-48D0-4CF2-ABBD-0431DC5F64A9}" dt="2022-02-26T15:40:11.634" v="24"/>
          <ac:spMkLst>
            <pc:docMk/>
            <pc:sldMk cId="2185913792" sldId="266"/>
            <ac:spMk id="36" creationId="{9874D11C-36F5-4BBE-A490-019A54E953B0}"/>
          </ac:spMkLst>
        </pc:spChg>
        <pc:grpChg chg="add">
          <ac:chgData name="Glu Anna" userId="233dc5e3ef96e8fd" providerId="Windows Live" clId="Web-{63917656-48D0-4CF2-ABBD-0431DC5F64A9}" dt="2022-02-26T15:40:11.634" v="24"/>
          <ac:grpSpMkLst>
            <pc:docMk/>
            <pc:sldMk cId="2185913792" sldId="266"/>
            <ac:grpSpMk id="8" creationId="{10BE40E3-5550-4CDD-B4FD-387C33EBF157}"/>
          </ac:grpSpMkLst>
        </pc:grpChg>
        <pc:picChg chg="add mod">
          <ac:chgData name="Glu Anna" userId="233dc5e3ef96e8fd" providerId="Windows Live" clId="Web-{63917656-48D0-4CF2-ABBD-0431DC5F64A9}" dt="2022-02-26T15:40:11.634" v="24"/>
          <ac:picMkLst>
            <pc:docMk/>
            <pc:sldMk cId="2185913792" sldId="266"/>
            <ac:picMk id="3" creationId="{24E2E8E6-0140-477A-9871-68821A630E49}"/>
          </ac:picMkLst>
        </pc:picChg>
        <pc:cxnChg chg="add">
          <ac:chgData name="Glu Anna" userId="233dc5e3ef96e8fd" providerId="Windows Live" clId="Web-{63917656-48D0-4CF2-ABBD-0431DC5F64A9}" dt="2022-02-26T15:40:11.634" v="24"/>
          <ac:cxnSpMkLst>
            <pc:docMk/>
            <pc:sldMk cId="2185913792" sldId="266"/>
            <ac:cxnSpMk id="20" creationId="{64FA5DFF-7FE6-4855-84E6-DFA78EE978BD}"/>
          </ac:cxnSpMkLst>
        </pc:cxnChg>
        <pc:cxnChg chg="add">
          <ac:chgData name="Glu Anna" userId="233dc5e3ef96e8fd" providerId="Windows Live" clId="Web-{63917656-48D0-4CF2-ABBD-0431DC5F64A9}" dt="2022-02-26T15:40:11.634" v="24"/>
          <ac:cxnSpMkLst>
            <pc:docMk/>
            <pc:sldMk cId="2185913792" sldId="266"/>
            <ac:cxnSpMk id="22" creationId="{2AFD8CBA-54A3-4363-991B-B9C631BBFA74}"/>
          </ac:cxnSpMkLst>
        </pc:cxnChg>
      </pc:sldChg>
      <pc:sldChg chg="addSp modSp mod setBg">
        <pc:chgData name="Glu Anna" userId="233dc5e3ef96e8fd" providerId="Windows Live" clId="Web-{63917656-48D0-4CF2-ABBD-0431DC5F64A9}" dt="2022-02-26T15:43:51.404" v="51" actId="20577"/>
        <pc:sldMkLst>
          <pc:docMk/>
          <pc:sldMk cId="557916683" sldId="270"/>
        </pc:sldMkLst>
        <pc:spChg chg="mod ord">
          <ac:chgData name="Glu Anna" userId="233dc5e3ef96e8fd" providerId="Windows Live" clId="Web-{63917656-48D0-4CF2-ABBD-0431DC5F64A9}" dt="2022-02-26T15:43:51.404" v="51" actId="20577"/>
          <ac:spMkLst>
            <pc:docMk/>
            <pc:sldMk cId="557916683" sldId="270"/>
            <ac:spMk id="2" creationId="{00000000-0000-0000-0000-000000000000}"/>
          </ac:spMkLst>
        </pc:spChg>
        <pc:spChg chg="add">
          <ac:chgData name="Glu Anna" userId="233dc5e3ef96e8fd" providerId="Windows Live" clId="Web-{63917656-48D0-4CF2-ABBD-0431DC5F64A9}" dt="2022-02-26T15:43:20.247" v="39"/>
          <ac:spMkLst>
            <pc:docMk/>
            <pc:sldMk cId="557916683" sldId="270"/>
            <ac:spMk id="24" creationId="{3F088236-D655-4F88-B238-E16762358025}"/>
          </ac:spMkLst>
        </pc:spChg>
        <pc:spChg chg="add">
          <ac:chgData name="Glu Anna" userId="233dc5e3ef96e8fd" providerId="Windows Live" clId="Web-{63917656-48D0-4CF2-ABBD-0431DC5F64A9}" dt="2022-02-26T15:43:20.247" v="39"/>
          <ac:spMkLst>
            <pc:docMk/>
            <pc:sldMk cId="557916683" sldId="270"/>
            <ac:spMk id="26" creationId="{3DAC0C92-199E-475C-9390-119A9B027276}"/>
          </ac:spMkLst>
        </pc:spChg>
        <pc:spChg chg="add">
          <ac:chgData name="Glu Anna" userId="233dc5e3ef96e8fd" providerId="Windows Live" clId="Web-{63917656-48D0-4CF2-ABBD-0431DC5F64A9}" dt="2022-02-26T15:43:20.247" v="39"/>
          <ac:spMkLst>
            <pc:docMk/>
            <pc:sldMk cId="557916683" sldId="270"/>
            <ac:spMk id="28" creationId="{C4CFB339-0ED8-4FE2-9EF1-6D1375B8499B}"/>
          </ac:spMkLst>
        </pc:spChg>
        <pc:spChg chg="add">
          <ac:chgData name="Glu Anna" userId="233dc5e3ef96e8fd" providerId="Windows Live" clId="Web-{63917656-48D0-4CF2-ABBD-0431DC5F64A9}" dt="2022-02-26T15:43:20.247" v="39"/>
          <ac:spMkLst>
            <pc:docMk/>
            <pc:sldMk cId="557916683" sldId="270"/>
            <ac:spMk id="30" creationId="{31896C80-2069-4431-9C19-83B913734490}"/>
          </ac:spMkLst>
        </pc:spChg>
        <pc:spChg chg="add">
          <ac:chgData name="Glu Anna" userId="233dc5e3ef96e8fd" providerId="Windows Live" clId="Web-{63917656-48D0-4CF2-ABBD-0431DC5F64A9}" dt="2022-02-26T15:43:20.247" v="39"/>
          <ac:spMkLst>
            <pc:docMk/>
            <pc:sldMk cId="557916683" sldId="270"/>
            <ac:spMk id="32" creationId="{BF120A21-0841-4823-B0C4-28AEBCEF9B78}"/>
          </ac:spMkLst>
        </pc:spChg>
        <pc:spChg chg="add">
          <ac:chgData name="Glu Anna" userId="233dc5e3ef96e8fd" providerId="Windows Live" clId="Web-{63917656-48D0-4CF2-ABBD-0431DC5F64A9}" dt="2022-02-26T15:43:20.247" v="39"/>
          <ac:spMkLst>
            <pc:docMk/>
            <pc:sldMk cId="557916683" sldId="270"/>
            <ac:spMk id="34" creationId="{DBB05BAE-BBD3-4289-899F-A6851503C6B0}"/>
          </ac:spMkLst>
        </pc:spChg>
        <pc:spChg chg="add">
          <ac:chgData name="Glu Anna" userId="233dc5e3ef96e8fd" providerId="Windows Live" clId="Web-{63917656-48D0-4CF2-ABBD-0431DC5F64A9}" dt="2022-02-26T15:43:20.247" v="39"/>
          <ac:spMkLst>
            <pc:docMk/>
            <pc:sldMk cId="557916683" sldId="270"/>
            <ac:spMk id="36" creationId="{9874D11C-36F5-4BBE-A490-019A54E953B0}"/>
          </ac:spMkLst>
        </pc:spChg>
        <pc:grpChg chg="add">
          <ac:chgData name="Glu Anna" userId="233dc5e3ef96e8fd" providerId="Windows Live" clId="Web-{63917656-48D0-4CF2-ABBD-0431DC5F64A9}" dt="2022-02-26T15:43:20.247" v="39"/>
          <ac:grpSpMkLst>
            <pc:docMk/>
            <pc:sldMk cId="557916683" sldId="270"/>
            <ac:grpSpMk id="8" creationId="{10BE40E3-5550-4CDD-B4FD-387C33EBF157}"/>
          </ac:grpSpMkLst>
        </pc:grpChg>
        <pc:picChg chg="add mod">
          <ac:chgData name="Glu Anna" userId="233dc5e3ef96e8fd" providerId="Windows Live" clId="Web-{63917656-48D0-4CF2-ABBD-0431DC5F64A9}" dt="2022-02-26T15:43:20.247" v="39"/>
          <ac:picMkLst>
            <pc:docMk/>
            <pc:sldMk cId="557916683" sldId="270"/>
            <ac:picMk id="3" creationId="{04BE8303-2521-40E1-834C-CBF30EE9C2AB}"/>
          </ac:picMkLst>
        </pc:picChg>
        <pc:cxnChg chg="add">
          <ac:chgData name="Glu Anna" userId="233dc5e3ef96e8fd" providerId="Windows Live" clId="Web-{63917656-48D0-4CF2-ABBD-0431DC5F64A9}" dt="2022-02-26T15:43:20.247" v="39"/>
          <ac:cxnSpMkLst>
            <pc:docMk/>
            <pc:sldMk cId="557916683" sldId="270"/>
            <ac:cxnSpMk id="20" creationId="{64FA5DFF-7FE6-4855-84E6-DFA78EE978BD}"/>
          </ac:cxnSpMkLst>
        </pc:cxnChg>
        <pc:cxnChg chg="add">
          <ac:chgData name="Glu Anna" userId="233dc5e3ef96e8fd" providerId="Windows Live" clId="Web-{63917656-48D0-4CF2-ABBD-0431DC5F64A9}" dt="2022-02-26T15:43:20.247" v="39"/>
          <ac:cxnSpMkLst>
            <pc:docMk/>
            <pc:sldMk cId="557916683" sldId="270"/>
            <ac:cxnSpMk id="22" creationId="{2AFD8CBA-54A3-4363-991B-B9C631BBFA74}"/>
          </ac:cxnSpMkLst>
        </pc:cxnChg>
      </pc:sldChg>
      <pc:sldChg chg="addSp delSp modSp mod setBg">
        <pc:chgData name="Glu Anna" userId="233dc5e3ef96e8fd" providerId="Windows Live" clId="Web-{63917656-48D0-4CF2-ABBD-0431DC5F64A9}" dt="2022-02-26T15:39:01.585" v="22"/>
        <pc:sldMkLst>
          <pc:docMk/>
          <pc:sldMk cId="1175417162" sldId="272"/>
        </pc:sldMkLst>
        <pc:spChg chg="mod">
          <ac:chgData name="Glu Anna" userId="233dc5e3ef96e8fd" providerId="Windows Live" clId="Web-{63917656-48D0-4CF2-ABBD-0431DC5F64A9}" dt="2022-02-26T15:39:01.585" v="22"/>
          <ac:spMkLst>
            <pc:docMk/>
            <pc:sldMk cId="1175417162" sldId="272"/>
            <ac:spMk id="2" creationId="{00000000-0000-0000-0000-000000000000}"/>
          </ac:spMkLst>
        </pc:spChg>
        <pc:spChg chg="mod">
          <ac:chgData name="Glu Anna" userId="233dc5e3ef96e8fd" providerId="Windows Live" clId="Web-{63917656-48D0-4CF2-ABBD-0431DC5F64A9}" dt="2022-02-26T15:39:01.585" v="22"/>
          <ac:spMkLst>
            <pc:docMk/>
            <pc:sldMk cId="1175417162" sldId="272"/>
            <ac:spMk id="3" creationId="{00000000-0000-0000-0000-000000000000}"/>
          </ac:spMkLst>
        </pc:spChg>
        <pc:spChg chg="add del">
          <ac:chgData name="Glu Anna" userId="233dc5e3ef96e8fd" providerId="Windows Live" clId="Web-{63917656-48D0-4CF2-ABBD-0431DC5F64A9}" dt="2022-02-26T15:39:01.538" v="21"/>
          <ac:spMkLst>
            <pc:docMk/>
            <pc:sldMk cId="1175417162" sldId="272"/>
            <ac:spMk id="25" creationId="{66D61E08-70C3-48D8-BEA0-787111DC30DA}"/>
          </ac:spMkLst>
        </pc:spChg>
        <pc:spChg chg="add del">
          <ac:chgData name="Glu Anna" userId="233dc5e3ef96e8fd" providerId="Windows Live" clId="Web-{63917656-48D0-4CF2-ABBD-0431DC5F64A9}" dt="2022-02-26T15:39:01.538" v="21"/>
          <ac:spMkLst>
            <pc:docMk/>
            <pc:sldMk cId="1175417162" sldId="272"/>
            <ac:spMk id="27" creationId="{FC55298F-0AE5-478E-AD2B-03C2614C5833}"/>
          </ac:spMkLst>
        </pc:spChg>
        <pc:spChg chg="add del">
          <ac:chgData name="Glu Anna" userId="233dc5e3ef96e8fd" providerId="Windows Live" clId="Web-{63917656-48D0-4CF2-ABBD-0431DC5F64A9}" dt="2022-02-26T15:39:01.538" v="21"/>
          <ac:spMkLst>
            <pc:docMk/>
            <pc:sldMk cId="1175417162" sldId="272"/>
            <ac:spMk id="29" creationId="{C180E4EA-0B63-4779-A895-7E90E71088F3}"/>
          </ac:spMkLst>
        </pc:spChg>
        <pc:spChg chg="add del">
          <ac:chgData name="Glu Anna" userId="233dc5e3ef96e8fd" providerId="Windows Live" clId="Web-{63917656-48D0-4CF2-ABBD-0431DC5F64A9}" dt="2022-02-26T15:39:01.538" v="21"/>
          <ac:spMkLst>
            <pc:docMk/>
            <pc:sldMk cId="1175417162" sldId="272"/>
            <ac:spMk id="31" creationId="{CEE01D9D-3DE8-4EED-B0D3-8F3C79CC7673}"/>
          </ac:spMkLst>
        </pc:spChg>
        <pc:spChg chg="add del">
          <ac:chgData name="Glu Anna" userId="233dc5e3ef96e8fd" providerId="Windows Live" clId="Web-{63917656-48D0-4CF2-ABBD-0431DC5F64A9}" dt="2022-02-26T15:39:01.538" v="21"/>
          <ac:spMkLst>
            <pc:docMk/>
            <pc:sldMk cId="1175417162" sldId="272"/>
            <ac:spMk id="33" creationId="{89AF5CE9-607F-43F4-8983-DCD6DA4051FD}"/>
          </ac:spMkLst>
        </pc:spChg>
        <pc:spChg chg="add del">
          <ac:chgData name="Glu Anna" userId="233dc5e3ef96e8fd" providerId="Windows Live" clId="Web-{63917656-48D0-4CF2-ABBD-0431DC5F64A9}" dt="2022-02-26T15:39:01.538" v="21"/>
          <ac:spMkLst>
            <pc:docMk/>
            <pc:sldMk cId="1175417162" sldId="272"/>
            <ac:spMk id="35" creationId="{6EEA2DBD-9E1E-4521-8C01-F32AD18A89E3}"/>
          </ac:spMkLst>
        </pc:spChg>
        <pc:spChg chg="add del">
          <ac:chgData name="Glu Anna" userId="233dc5e3ef96e8fd" providerId="Windows Live" clId="Web-{63917656-48D0-4CF2-ABBD-0431DC5F64A9}" dt="2022-02-26T15:39:01.538" v="21"/>
          <ac:spMkLst>
            <pc:docMk/>
            <pc:sldMk cId="1175417162" sldId="272"/>
            <ac:spMk id="37" creationId="{15BBD2C1-BA9B-46A9-A27A-33498B169272}"/>
          </ac:spMkLst>
        </pc:spChg>
        <pc:grpChg chg="add del">
          <ac:chgData name="Glu Anna" userId="233dc5e3ef96e8fd" providerId="Windows Live" clId="Web-{63917656-48D0-4CF2-ABBD-0431DC5F64A9}" dt="2022-02-26T15:39:01.538" v="21"/>
          <ac:grpSpMkLst>
            <pc:docMk/>
            <pc:sldMk cId="1175417162" sldId="272"/>
            <ac:grpSpMk id="9" creationId="{88C9B83F-64CD-41C1-925F-A08801FFD0BD}"/>
          </ac:grpSpMkLst>
        </pc:grpChg>
        <pc:grpChg chg="add">
          <ac:chgData name="Glu Anna" userId="233dc5e3ef96e8fd" providerId="Windows Live" clId="Web-{63917656-48D0-4CF2-ABBD-0431DC5F64A9}" dt="2022-02-26T15:39:01.585" v="22"/>
          <ac:grpSpMkLst>
            <pc:docMk/>
            <pc:sldMk cId="1175417162" sldId="272"/>
            <ac:grpSpMk id="39" creationId="{88C9B83F-64CD-41C1-925F-A08801FFD0BD}"/>
          </ac:grpSpMkLst>
        </pc:grpChg>
        <pc:picChg chg="add del">
          <ac:chgData name="Glu Anna" userId="233dc5e3ef96e8fd" providerId="Windows Live" clId="Web-{63917656-48D0-4CF2-ABBD-0431DC5F64A9}" dt="2022-02-26T15:39:01.538" v="21"/>
          <ac:picMkLst>
            <pc:docMk/>
            <pc:sldMk cId="1175417162" sldId="272"/>
            <ac:picMk id="5" creationId="{819C270E-C10E-41F6-A467-4B451A693CD5}"/>
          </ac:picMkLst>
        </pc:picChg>
        <pc:picChg chg="add">
          <ac:chgData name="Glu Anna" userId="233dc5e3ef96e8fd" providerId="Windows Live" clId="Web-{63917656-48D0-4CF2-ABBD-0431DC5F64A9}" dt="2022-02-26T15:39:01.585" v="22"/>
          <ac:picMkLst>
            <pc:docMk/>
            <pc:sldMk cId="1175417162" sldId="272"/>
            <ac:picMk id="40" creationId="{82BCF4E1-878E-4C52-B79D-353283D6FDFF}"/>
          </ac:picMkLst>
        </pc:picChg>
        <pc:cxnChg chg="add del">
          <ac:chgData name="Glu Anna" userId="233dc5e3ef96e8fd" providerId="Windows Live" clId="Web-{63917656-48D0-4CF2-ABBD-0431DC5F64A9}" dt="2022-02-26T15:39:01.538" v="21"/>
          <ac:cxnSpMkLst>
            <pc:docMk/>
            <pc:sldMk cId="1175417162" sldId="272"/>
            <ac:cxnSpMk id="21" creationId="{A57C1A16-B8AB-4D99-A195-A38F556A6486}"/>
          </ac:cxnSpMkLst>
        </pc:cxnChg>
        <pc:cxnChg chg="add del">
          <ac:chgData name="Glu Anna" userId="233dc5e3ef96e8fd" providerId="Windows Live" clId="Web-{63917656-48D0-4CF2-ABBD-0431DC5F64A9}" dt="2022-02-26T15:39:01.538" v="21"/>
          <ac:cxnSpMkLst>
            <pc:docMk/>
            <pc:sldMk cId="1175417162" sldId="272"/>
            <ac:cxnSpMk id="23" creationId="{F8A9B20B-D1DD-4573-B5EC-558029519236}"/>
          </ac:cxnSpMkLst>
        </pc:cxnChg>
      </pc:sldChg>
      <pc:sldChg chg="addSp modSp">
        <pc:chgData name="Glu Anna" userId="233dc5e3ef96e8fd" providerId="Windows Live" clId="Web-{63917656-48D0-4CF2-ABBD-0431DC5F64A9}" dt="2022-02-26T15:50:13.771" v="56" actId="1076"/>
        <pc:sldMkLst>
          <pc:docMk/>
          <pc:sldMk cId="1227416593" sldId="273"/>
        </pc:sldMkLst>
        <pc:spChg chg="mod">
          <ac:chgData name="Glu Anna" userId="233dc5e3ef96e8fd" providerId="Windows Live" clId="Web-{63917656-48D0-4CF2-ABBD-0431DC5F64A9}" dt="2022-02-26T15:44:19.139" v="52" actId="20577"/>
          <ac:spMkLst>
            <pc:docMk/>
            <pc:sldMk cId="1227416593" sldId="273"/>
            <ac:spMk id="2" creationId="{00000000-0000-0000-0000-000000000000}"/>
          </ac:spMkLst>
        </pc:spChg>
        <pc:picChg chg="add mod">
          <ac:chgData name="Glu Anna" userId="233dc5e3ef96e8fd" providerId="Windows Live" clId="Web-{63917656-48D0-4CF2-ABBD-0431DC5F64A9}" dt="2022-02-26T15:50:13.771" v="56" actId="1076"/>
          <ac:picMkLst>
            <pc:docMk/>
            <pc:sldMk cId="1227416593" sldId="273"/>
            <ac:picMk id="3" creationId="{C95F9A1A-B1AA-44DB-817F-DA0FD45113FB}"/>
          </ac:picMkLst>
        </pc:picChg>
      </pc:sldChg>
    </pc:docChg>
  </pc:docChgLst>
  <pc:docChgLst>
    <pc:chgData clId="Web-{63917656-48D0-4CF2-ABBD-0431DC5F64A9}"/>
    <pc:docChg chg="modSld">
      <pc:chgData name="" userId="" providerId="" clId="Web-{63917656-48D0-4CF2-ABBD-0431DC5F64A9}" dt="2022-02-26T15:34:44.064" v="0"/>
      <pc:docMkLst>
        <pc:docMk/>
      </pc:docMkLst>
      <pc:sldChg chg="addSp delSp modSp">
        <pc:chgData name="" userId="" providerId="" clId="Web-{63917656-48D0-4CF2-ABBD-0431DC5F64A9}" dt="2022-02-26T15:34:44.064" v="0"/>
        <pc:sldMkLst>
          <pc:docMk/>
          <pc:sldMk cId="3743424203" sldId="256"/>
        </pc:sldMkLst>
        <pc:spChg chg="del">
          <ac:chgData name="" userId="" providerId="" clId="Web-{63917656-48D0-4CF2-ABBD-0431DC5F64A9}" dt="2022-02-26T15:34:44.064" v="0"/>
          <ac:spMkLst>
            <pc:docMk/>
            <pc:sldMk cId="3743424203" sldId="256"/>
            <ac:spMk id="3" creationId="{00000000-0000-0000-0000-000000000000}"/>
          </ac:spMkLst>
        </pc:spChg>
        <pc:spChg chg="add mod">
          <ac:chgData name="" userId="" providerId="" clId="Web-{63917656-48D0-4CF2-ABBD-0431DC5F64A9}" dt="2022-02-26T15:34:44.064" v="0"/>
          <ac:spMkLst>
            <pc:docMk/>
            <pc:sldMk cId="3743424203" sldId="256"/>
            <ac:spMk id="5" creationId="{81C0327A-BDF3-43D8-8A44-6BE8356F151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2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88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487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09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1595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66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01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98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86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2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5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3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19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48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8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7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00B21-A39F-4BA0-9936-0C9A56DB5E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9978B1-0120-427A-8888-43CBA5739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7A21AA9-6283-4D6C-AC00-40ED04EE3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5" r="1750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3200" b="1" dirty="0">
                <a:latin typeface="Times New Roman"/>
                <a:cs typeface="Times New Roman"/>
              </a:rPr>
              <a:t>Классный час на тему: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/>
                <a:cs typeface="Times New Roman"/>
              </a:rPr>
              <a:t>"Урок финансовой грамотности" 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dirty="0"/>
            </a:br>
            <a:endParaRPr lang="ru-RU" sz="260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1C0327A-BDF3-43D8-8A44-6BE8356F1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endParaRPr lang="ru-RU" sz="16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34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Рисунок 3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4E2E8E6-0140-477A-9871-68821A630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Прямоугольник 1"/>
          <p:cNvSpPr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Задачи</a:t>
            </a:r>
            <a:endParaRPr lang="en-US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591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137" y="1"/>
            <a:ext cx="9480884" cy="4797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 Миши 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Прохоренкова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всегда хотел, чтобы его сын стал миллионером. Важнейшее качество, которым обладают финансово успешные люди – это финансовая дисциплина.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 стал давать Михаилу на карманные расходы 200 рублей ежедневно с условием, что часть этой суммы он будет тратить на обязательные расходы (покупка еды, оплата проезда), а другую часть будет откладывать, чтобы научиться финансовой дисциплине.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Миша поставил перед собой финансовую цель – накопить 6 000 рублей на велосипед, и стал откладывать половину ежедневной суммы.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is06.infourok.ru/img/0765-000166f4-c41cddd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07" y="4858251"/>
            <a:ext cx="2533650" cy="180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446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073" y="616143"/>
            <a:ext cx="115743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какое время Миша сможет накопить на велосипед, если будет строго придерживаться финансовой дисциплины?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 6 дней</a:t>
            </a: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 60 дней</a:t>
            </a: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 60 месяцев</a:t>
            </a: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 Никогда не накопит, потому что откладывает слишком мало</a:t>
            </a: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 Накопит, когда станет зарабатывать сам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33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115" y="0"/>
            <a:ext cx="790073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Даша захотела приобрести кроссовки известного бренда, но их цена оказалась очень высокой. Она наткнулась случайно на Интернет-магазин, в котором увидела такие же, но в 3 раза дешевле. Соблазн был велик, и оплатить покупку она решила банковской картой сразу на сайте, что показалось ей очень удобным. «Покупать что-то через Интернет – в порядке вещей» – подумала она.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 ли поступает Даша, совершая покупку на непроверенном и сомнительном сайте?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gw.alicdn.com/bao/uploaded/i2/TB1eBT9IXXXXXaUXpXXXXXXXXXX_!!0-item_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032" y="3922294"/>
            <a:ext cx="2598821" cy="25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82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611" y="0"/>
            <a:ext cx="9946105" cy="322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Мама дала Яне 350 рублей и вручила список покупок.  Нужно было обязательно купить хлеб (29 руб.), гречневую крупу (62 руб.), молоко (87 руб.), творог (90 руб.) и бананы (49 руб.). На оставшиеся деньги мама разрешила купить что-нибудь из «вредного», того, что она обычно запрещает.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is06.infourok.ru/img/0753-000166e2-15b9097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35" y="3248527"/>
            <a:ext cx="5028949" cy="3380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70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315" y="42330"/>
            <a:ext cx="8863263" cy="3016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из «вредного» Яна сможет себе позволить на оставшиеся деньги? Почему эти продукты считаются «вредными» и родители не хотят покупать их своим детям?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2315" y="3660184"/>
            <a:ext cx="8069179" cy="2265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 Лимонад</a:t>
            </a:r>
            <a:b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 Жевательная резинка</a:t>
            </a:r>
            <a:b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 Шоколадный батончик</a:t>
            </a:r>
            <a:endParaRPr lang="ru-RU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04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Рисунок 3" descr="Изображение выглядит как человек, внутренний, рука&#10;&#10;Автоматически созданное описание">
            <a:extLst>
              <a:ext uri="{FF2B5EF4-FFF2-40B4-BE49-F238E27FC236}">
                <a16:creationId xmlns:a16="http://schemas.microsoft.com/office/drawing/2014/main" id="{04BE8303-2521-40E1-834C-CBF30EE9C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9" r="17003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Прямоугольник 1"/>
          <p:cNvSpPr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6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Памятка</a:t>
            </a:r>
            <a:endParaRPr lang="en-US" sz="6600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7916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88" y="0"/>
            <a:ext cx="10491537" cy="7059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Старайтесь тратить деньги с умом! Родители зарабатывают деньги свои трудом.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Учитесь отличать «потребности» от «желаний». Первые, обычно, менее затратные, чем желания.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Заведите копилку и вносите в нее сдачу от своих покупок. Так вы сможете накопить сбережения.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Когда вы идете за покупками, то старайтесь выбрать те товары, в которых нуждаетесь.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желание приобрести дорогую вещь, которая вам не по карману, найди более дешевую альтернативу. Это тоже отличное решение и, к тому-же, за меньшие деньги, но попросите взрослых проверить сайт.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грамотность играет огромную роль в вашем будущем и вашей независимости.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13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92" y="1283369"/>
            <a:ext cx="9501382" cy="1320800"/>
          </a:xfrm>
        </p:spPr>
        <p:txBody>
          <a:bodyPr>
            <a:noAutofit/>
          </a:bodyPr>
          <a:lstStyle/>
          <a:p>
            <a:endParaRPr lang="ru-RU" sz="2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C95F9A1A-B1AA-44DB-817F-DA0FD4511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0" y="148892"/>
            <a:ext cx="9443048" cy="65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1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0" name="Picture 4" descr="Циклический жигсав, озадаченный">
            <a:extLst>
              <a:ext uri="{FF2B5EF4-FFF2-40B4-BE49-F238E27FC236}">
                <a16:creationId xmlns:a16="http://schemas.microsoft.com/office/drawing/2014/main" id="{82BCF4E1-878E-4C52-B79D-353283D6F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6" r="40352" b="909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Загадки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80563" y="4050833"/>
            <a:ext cx="3893440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7541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150" y="73113"/>
            <a:ext cx="84265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крупный магазин,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не счесть витрин.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найдётся на прилавке -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одежды до булавки. </a:t>
            </a:r>
          </a:p>
        </p:txBody>
      </p:sp>
      <p:pic>
        <p:nvPicPr>
          <p:cNvPr id="1026" name="Picture 2" descr="https://img.psiheya-market.ru/upload/storage/user-604/8-ulovok-supermarket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92" y="2873880"/>
            <a:ext cx="5654382" cy="37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72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544" y="148611"/>
            <a:ext cx="81217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Всё, что в жизни продаётся,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Одинаково зовётся: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крупа и самовар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Называются …</a:t>
            </a:r>
          </a:p>
        </p:txBody>
      </p:sp>
      <p:pic>
        <p:nvPicPr>
          <p:cNvPr id="2050" name="Picture 2" descr="https://susanin.news/upload/iblock/a32/a32448d733b9dfaa6062833a54fcdb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26" y="2949379"/>
            <a:ext cx="5670688" cy="37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951" y="512673"/>
            <a:ext cx="6096000" cy="15965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Мебель, хлеб и огурцы</a:t>
            </a:r>
            <a:endParaRPr lang="ru-RU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Продают нам …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www.artwall.ru/files/products/400_F_67027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33" y="2307102"/>
            <a:ext cx="6472499" cy="43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13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030" y="231318"/>
            <a:ext cx="8567225" cy="159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купили вы колбасы,</a:t>
            </a:r>
            <a:endParaRPr lang="ru-RU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Стрелкой покажут вам точно …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izardto.ru/wp-content/uploads/2017/01/6919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71" y="1951512"/>
            <a:ext cx="4070470" cy="47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14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166" y="428266"/>
            <a:ext cx="6822831" cy="159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сметану, хлеб и сыр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кассе чек пробьёт … </a:t>
            </a:r>
            <a:endParaRPr lang="ru-RU" sz="4400" dirty="0"/>
          </a:p>
        </p:txBody>
      </p:sp>
      <p:pic>
        <p:nvPicPr>
          <p:cNvPr id="5122" name="Picture 2" descr="https://avatars.mds.yandex.net/get-zen_doc/1714257/pub_5cadff3a0b1fb500b33a7a6b_5cae538ef6607000af80d78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04" y="2138073"/>
            <a:ext cx="6020972" cy="456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6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166" y="409138"/>
            <a:ext cx="84546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фирме прибыль он считает,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зарплату начисляет.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считать ему не лень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 налоги целый день. </a:t>
            </a:r>
            <a:endParaRPr lang="ru-RU" sz="4400" dirty="0"/>
          </a:p>
        </p:txBody>
      </p:sp>
      <p:pic>
        <p:nvPicPr>
          <p:cNvPr id="6146" name="Picture 2" descr="https://i.sunhome.ru/journal/229/vozmozhnosti-zhenschin-v2.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63" y="3209905"/>
            <a:ext cx="5132487" cy="342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7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696" y="554875"/>
            <a:ext cx="6096000" cy="15965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врачу, и акробату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Выдают за труд … </a:t>
            </a:r>
            <a:endParaRPr lang="ru-RU" sz="4400" dirty="0"/>
          </a:p>
        </p:txBody>
      </p:sp>
      <p:pic>
        <p:nvPicPr>
          <p:cNvPr id="7170" name="Picture 2" descr="https://astralist.info/wp-content/uploads/2018/10/zp-1200x762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27" y="2574758"/>
            <a:ext cx="6303104" cy="40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5881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109</TotalTime>
  <Words>377</Words>
  <Application>Microsoft Office PowerPoint</Application>
  <PresentationFormat>Широкоэкранный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Грань</vt:lpstr>
      <vt:lpstr>Классный час на тему: "Урок финансовой грамотности"   </vt:lpstr>
      <vt:lpstr>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.  Урок финансовой грамотности   в 5А классе.</dc:title>
  <dc:creator>Lenovo</dc:creator>
  <cp:lastModifiedBy>Lenovo</cp:lastModifiedBy>
  <cp:revision>41</cp:revision>
  <dcterms:created xsi:type="dcterms:W3CDTF">2020-11-03T19:49:44Z</dcterms:created>
  <dcterms:modified xsi:type="dcterms:W3CDTF">2022-02-26T15:50:18Z</dcterms:modified>
</cp:coreProperties>
</file>