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8" r:id="rId1"/>
  </p:sldMasterIdLst>
  <p:notesMasterIdLst>
    <p:notesMasterId r:id="rId10"/>
  </p:notesMasterIdLst>
  <p:sldIdLst>
    <p:sldId id="311" r:id="rId2"/>
    <p:sldId id="358" r:id="rId3"/>
    <p:sldId id="327" r:id="rId4"/>
    <p:sldId id="331" r:id="rId5"/>
    <p:sldId id="360" r:id="rId6"/>
    <p:sldId id="345" r:id="rId7"/>
    <p:sldId id="361" r:id="rId8"/>
    <p:sldId id="362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113A9D2-9D6B-4929-AA2D-F23B5EE8CBE7}" styleName="Стиль из темы 2 - акцент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5FD0F851-EC5A-4D38-B0AD-8093EC10F338}" styleName="Светлый стиль 1 - акцент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71" autoAdjust="0"/>
  </p:normalViewPr>
  <p:slideViewPr>
    <p:cSldViewPr>
      <p:cViewPr varScale="1">
        <p:scale>
          <a:sx n="110" d="100"/>
          <a:sy n="110" d="100"/>
        </p:scale>
        <p:origin x="1650" y="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2858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4_4">
  <dgm:title val=""/>
  <dgm:desc val=""/>
  <dgm:catLst>
    <dgm:cat type="accent4" pri="11400"/>
  </dgm:catLst>
  <dgm:styleLbl name="node0">
    <dgm:fillClrLst meth="cycle">
      <a:schemeClr val="accent4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4">
        <a:shade val="50000"/>
      </a:schemeClr>
      <a:schemeClr val="accent4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4">
        <a:shade val="50000"/>
      </a:schemeClr>
      <a:schemeClr val="accent4">
        <a:tint val="55000"/>
      </a:schemeClr>
    </dgm:fillClrLst>
    <dgm:linClrLst meth="cycle">
      <a:schemeClr val="accent4">
        <a:shade val="50000"/>
      </a:schemeClr>
      <a:schemeClr val="accent4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4">
        <a:shade val="50000"/>
      </a:schemeClr>
      <a:schemeClr val="accent4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4">
        <a:shade val="80000"/>
        <a:alpha val="50000"/>
      </a:schemeClr>
      <a:schemeClr val="accent4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4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4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4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4">
        <a:shade val="90000"/>
      </a:schemeClr>
      <a:schemeClr val="accent4">
        <a:tint val="50000"/>
      </a:schemeClr>
    </dgm:fillClrLst>
    <dgm:linClrLst meth="cycle"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4">
        <a:shade val="90000"/>
      </a:schemeClr>
      <a:schemeClr val="accent4">
        <a:tint val="50000"/>
      </a:schemeClr>
    </dgm:fillClrLst>
    <dgm:linClrLst meth="cycle"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4">
        <a:shade val="90000"/>
      </a:schemeClr>
      <a:schemeClr val="accent4">
        <a:tint val="50000"/>
      </a:schemeClr>
    </dgm:fillClrLst>
    <dgm:linClrLst meth="cycle"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4">
        <a:shade val="90000"/>
      </a:schemeClr>
      <a:schemeClr val="accent4">
        <a:tint val="50000"/>
      </a:schemeClr>
    </dgm:fillClrLst>
    <dgm:linClrLst meth="cycle">
      <a:schemeClr val="accent4">
        <a:shade val="90000"/>
      </a:schemeClr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4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4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4">
        <a:tint val="90000"/>
      </a:schemeClr>
    </dgm:fillClrLst>
    <dgm:linClrLst meth="repeat">
      <a:schemeClr val="accent4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4">
        <a:tint val="70000"/>
      </a:schemeClr>
    </dgm:fillClrLst>
    <dgm:linClrLst meth="repeat">
      <a:schemeClr val="accent4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4">
        <a:tint val="5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4">
        <a:shade val="8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4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4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4">
        <a:shade val="50000"/>
      </a:schemeClr>
      <a:schemeClr val="accent4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4">
        <a:shade val="50000"/>
      </a:schemeClr>
      <a:schemeClr val="accent4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4">
        <a:shade val="50000"/>
      </a:schemeClr>
      <a:schemeClr val="accent4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4">
        <a:shade val="50000"/>
      </a:schemeClr>
      <a:schemeClr val="accent4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4">
        <a:shade val="50000"/>
      </a:schemeClr>
      <a:schemeClr val="accent4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4">
        <a:alpha val="90000"/>
        <a:tint val="55000"/>
      </a:schemeClr>
    </dgm:fillClrLst>
    <dgm:linClrLst meth="repeat">
      <a:schemeClr val="accent4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55000"/>
      </a:schemeClr>
    </dgm:fillClrLst>
    <dgm:linClrLst meth="repeat">
      <a:schemeClr val="accent4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55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983A1B5-4B33-4702-91CF-C1585201597D}" type="doc">
      <dgm:prSet loTypeId="urn:microsoft.com/office/officeart/2005/8/layout/radial1" loCatId="cycle" qsTypeId="urn:microsoft.com/office/officeart/2005/8/quickstyle/simple1" qsCatId="simple" csTypeId="urn:microsoft.com/office/officeart/2005/8/colors/accent4_4" csCatId="accent4" phldr="1"/>
      <dgm:spPr/>
      <dgm:t>
        <a:bodyPr/>
        <a:lstStyle/>
        <a:p>
          <a:endParaRPr lang="ru-RU"/>
        </a:p>
      </dgm:t>
    </dgm:pt>
    <dgm:pt modelId="{E10BC60E-A490-42A8-A4FE-56F57D01B532}">
      <dgm:prSet phldrT="[Текст]" custT="1"/>
      <dgm:spPr/>
      <dgm:t>
        <a:bodyPr/>
        <a:lstStyle/>
        <a:p>
          <a:r>
            <a:rPr lang="ru-RU" sz="1600" b="1" dirty="0" smtClean="0">
              <a:latin typeface="Times New Roman" pitchFamily="18" charset="0"/>
              <a:cs typeface="Times New Roman" pitchFamily="18" charset="0"/>
            </a:rPr>
            <a:t>«ГРАМОТНО ЧИТАТЬ»</a:t>
          </a:r>
          <a:endParaRPr lang="ru-RU" sz="1600" b="1" dirty="0">
            <a:latin typeface="Times New Roman" pitchFamily="18" charset="0"/>
            <a:cs typeface="Times New Roman" pitchFamily="18" charset="0"/>
          </a:endParaRPr>
        </a:p>
      </dgm:t>
    </dgm:pt>
    <dgm:pt modelId="{86CBA70C-2338-4E74-8A47-91FA7C34B265}" type="parTrans" cxnId="{1F0A3C4E-8D13-4D17-8946-82422B99B050}">
      <dgm:prSet/>
      <dgm:spPr/>
      <dgm:t>
        <a:bodyPr/>
        <a:lstStyle/>
        <a:p>
          <a:endParaRPr lang="ru-RU"/>
        </a:p>
      </dgm:t>
    </dgm:pt>
    <dgm:pt modelId="{6C13F041-B1A9-4D58-9ABB-53AAE5858EA0}" type="sibTrans" cxnId="{1F0A3C4E-8D13-4D17-8946-82422B99B050}">
      <dgm:prSet/>
      <dgm:spPr/>
      <dgm:t>
        <a:bodyPr/>
        <a:lstStyle/>
        <a:p>
          <a:endParaRPr lang="ru-RU"/>
        </a:p>
      </dgm:t>
    </dgm:pt>
    <dgm:pt modelId="{01703E55-12D0-4C29-B775-2C2E44DD5850}">
      <dgm:prSet phldrT="[Текст]" custT="1"/>
      <dgm:spPr/>
      <dgm:t>
        <a:bodyPr/>
        <a:lstStyle/>
        <a:p>
          <a:r>
            <a:rPr lang="ru-RU" sz="1400" b="1" dirty="0" smtClean="0">
              <a:latin typeface="Times New Roman" pitchFamily="18" charset="0"/>
              <a:cs typeface="Times New Roman" pitchFamily="18" charset="0"/>
            </a:rPr>
            <a:t>Понимать тексты</a:t>
          </a:r>
          <a:endParaRPr lang="ru-RU" sz="1400" dirty="0"/>
        </a:p>
      </dgm:t>
    </dgm:pt>
    <dgm:pt modelId="{58196D00-6C69-4FF7-8EC1-E6237747DD68}" type="parTrans" cxnId="{9C812EDB-21B1-4FFD-8F96-BA806FE90086}">
      <dgm:prSet/>
      <dgm:spPr/>
      <dgm:t>
        <a:bodyPr/>
        <a:lstStyle/>
        <a:p>
          <a:endParaRPr lang="ru-RU"/>
        </a:p>
      </dgm:t>
    </dgm:pt>
    <dgm:pt modelId="{131F9FA0-4EFB-49B4-9143-9B8015F9844D}" type="sibTrans" cxnId="{9C812EDB-21B1-4FFD-8F96-BA806FE90086}">
      <dgm:prSet/>
      <dgm:spPr/>
      <dgm:t>
        <a:bodyPr/>
        <a:lstStyle/>
        <a:p>
          <a:endParaRPr lang="ru-RU"/>
        </a:p>
      </dgm:t>
    </dgm:pt>
    <dgm:pt modelId="{D7156E02-F525-4CD2-B358-176CE8BE24E1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sz="1400" b="1" dirty="0" smtClean="0">
              <a:latin typeface="Times New Roman" pitchFamily="18" charset="0"/>
              <a:cs typeface="Times New Roman" pitchFamily="18" charset="0"/>
            </a:rPr>
            <a:t>Оценивать 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ru-RU" sz="1400" b="1" dirty="0" smtClean="0">
              <a:latin typeface="Times New Roman" pitchFamily="18" charset="0"/>
              <a:cs typeface="Times New Roman" pitchFamily="18" charset="0"/>
            </a:rPr>
            <a:t>смысл и значение текста</a:t>
          </a:r>
          <a:endParaRPr lang="ru-RU" sz="1400" dirty="0"/>
        </a:p>
      </dgm:t>
    </dgm:pt>
    <dgm:pt modelId="{D9560A3F-1574-4023-9C96-4657E1209596}" type="parTrans" cxnId="{75FD559F-0FC6-4862-9171-86700A371868}">
      <dgm:prSet/>
      <dgm:spPr/>
      <dgm:t>
        <a:bodyPr/>
        <a:lstStyle/>
        <a:p>
          <a:endParaRPr lang="ru-RU"/>
        </a:p>
      </dgm:t>
    </dgm:pt>
    <dgm:pt modelId="{682A724A-C6FE-44CB-ABC4-402045253527}" type="sibTrans" cxnId="{75FD559F-0FC6-4862-9171-86700A371868}">
      <dgm:prSet/>
      <dgm:spPr/>
      <dgm:t>
        <a:bodyPr/>
        <a:lstStyle/>
        <a:p>
          <a:endParaRPr lang="ru-RU"/>
        </a:p>
      </dgm:t>
    </dgm:pt>
    <dgm:pt modelId="{2DBFC3C2-EF47-4D58-AC94-8B75D7FA501F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sz="1400" b="1" dirty="0" smtClean="0">
              <a:latin typeface="Times New Roman" pitchFamily="18" charset="0"/>
              <a:cs typeface="Times New Roman" pitchFamily="18" charset="0"/>
            </a:rPr>
            <a:t>Излагать свои 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ru-RU" sz="1400" b="1" dirty="0" smtClean="0">
              <a:latin typeface="Times New Roman" pitchFamily="18" charset="0"/>
              <a:cs typeface="Times New Roman" pitchFamily="18" charset="0"/>
            </a:rPr>
            <a:t>мысли о прочитанном</a:t>
          </a:r>
          <a:endParaRPr lang="ru-RU" sz="1400" dirty="0"/>
        </a:p>
      </dgm:t>
    </dgm:pt>
    <dgm:pt modelId="{8A2C12A5-9579-46E3-B3A0-2DF31D9DE99E}" type="parTrans" cxnId="{AEB7309D-69E4-49BB-8A19-39E7247BDF39}">
      <dgm:prSet/>
      <dgm:spPr/>
      <dgm:t>
        <a:bodyPr/>
        <a:lstStyle/>
        <a:p>
          <a:endParaRPr lang="ru-RU"/>
        </a:p>
      </dgm:t>
    </dgm:pt>
    <dgm:pt modelId="{8352E405-C409-4026-A941-C67ADDED7E9B}" type="sibTrans" cxnId="{AEB7309D-69E4-49BB-8A19-39E7247BDF39}">
      <dgm:prSet/>
      <dgm:spPr/>
      <dgm:t>
        <a:bodyPr/>
        <a:lstStyle/>
        <a:p>
          <a:endParaRPr lang="ru-RU"/>
        </a:p>
      </dgm:t>
    </dgm:pt>
    <dgm:pt modelId="{28C1A239-4678-4EAC-B7BC-9C235CDFD954}">
      <dgm:prSet phldrT="[Текст]" custT="1"/>
      <dgm:spPr/>
      <dgm:t>
        <a:bodyPr/>
        <a:lstStyle/>
        <a:p>
          <a:r>
            <a:rPr lang="ru-RU" sz="1400" b="1" dirty="0" smtClean="0">
              <a:latin typeface="Times New Roman" pitchFamily="18" charset="0"/>
              <a:cs typeface="Times New Roman" pitchFamily="18" charset="0"/>
            </a:rPr>
            <a:t>Уметь понимать различные формы представления информации</a:t>
          </a:r>
          <a:endParaRPr lang="ru-RU" sz="1400" b="1" dirty="0">
            <a:latin typeface="Times New Roman" pitchFamily="18" charset="0"/>
            <a:cs typeface="Times New Roman" pitchFamily="18" charset="0"/>
          </a:endParaRPr>
        </a:p>
      </dgm:t>
    </dgm:pt>
    <dgm:pt modelId="{00A0950E-5073-40C2-A5D9-8EA19665A20B}" type="parTrans" cxnId="{DBAE0C65-3096-4A1F-AFF6-07FFD368090A}">
      <dgm:prSet/>
      <dgm:spPr/>
      <dgm:t>
        <a:bodyPr/>
        <a:lstStyle/>
        <a:p>
          <a:endParaRPr lang="ru-RU"/>
        </a:p>
      </dgm:t>
    </dgm:pt>
    <dgm:pt modelId="{78DDE8EC-068B-4FC0-9C87-3416EE169A40}" type="sibTrans" cxnId="{DBAE0C65-3096-4A1F-AFF6-07FFD368090A}">
      <dgm:prSet/>
      <dgm:spPr/>
      <dgm:t>
        <a:bodyPr/>
        <a:lstStyle/>
        <a:p>
          <a:endParaRPr lang="ru-RU"/>
        </a:p>
      </dgm:t>
    </dgm:pt>
    <dgm:pt modelId="{267759F3-6E0B-4C7B-BA03-AB7AE2FA2501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sz="1400" b="1" dirty="0" smtClean="0">
              <a:latin typeface="Times New Roman" pitchFamily="18" charset="0"/>
              <a:cs typeface="Times New Roman" pitchFamily="18" charset="0"/>
            </a:rPr>
            <a:t>Размышлять 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ru-RU" sz="1400" b="1" dirty="0" smtClean="0">
              <a:latin typeface="Times New Roman" pitchFamily="18" charset="0"/>
              <a:cs typeface="Times New Roman" pitchFamily="18" charset="0"/>
            </a:rPr>
            <a:t>над содержанием текста</a:t>
          </a:r>
          <a:endParaRPr lang="ru-RU" sz="1400" b="1" dirty="0"/>
        </a:p>
      </dgm:t>
    </dgm:pt>
    <dgm:pt modelId="{F4DBB6EF-24D9-4055-BD35-CA2CD46EF1D8}" type="parTrans" cxnId="{EE3DE4B4-EAB4-443A-B09E-E8AD4BA7169E}">
      <dgm:prSet/>
      <dgm:spPr/>
      <dgm:t>
        <a:bodyPr/>
        <a:lstStyle/>
        <a:p>
          <a:endParaRPr lang="ru-RU"/>
        </a:p>
      </dgm:t>
    </dgm:pt>
    <dgm:pt modelId="{AEF6341A-8DA6-4FF2-9C31-235D3431D607}" type="sibTrans" cxnId="{EE3DE4B4-EAB4-443A-B09E-E8AD4BA7169E}">
      <dgm:prSet/>
      <dgm:spPr/>
      <dgm:t>
        <a:bodyPr/>
        <a:lstStyle/>
        <a:p>
          <a:endParaRPr lang="ru-RU"/>
        </a:p>
      </dgm:t>
    </dgm:pt>
    <dgm:pt modelId="{FF1107D9-4876-467A-8861-D7F92C22B0BF}" type="pres">
      <dgm:prSet presAssocID="{E983A1B5-4B33-4702-91CF-C1585201597D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C41874D9-C4E0-4760-A4ED-68C5E9BCCCE0}" type="pres">
      <dgm:prSet presAssocID="{E10BC60E-A490-42A8-A4FE-56F57D01B532}" presName="centerShape" presStyleLbl="node0" presStyleIdx="0" presStyleCnt="1" custScaleX="209145" custLinFactNeighborX="508"/>
      <dgm:spPr/>
      <dgm:t>
        <a:bodyPr/>
        <a:lstStyle/>
        <a:p>
          <a:endParaRPr lang="ru-RU"/>
        </a:p>
      </dgm:t>
    </dgm:pt>
    <dgm:pt modelId="{CB1123B2-D318-4704-9333-39673272B2EB}" type="pres">
      <dgm:prSet presAssocID="{58196D00-6C69-4FF7-8EC1-E6237747DD68}" presName="Name9" presStyleLbl="parChTrans1D2" presStyleIdx="0" presStyleCnt="5"/>
      <dgm:spPr/>
      <dgm:t>
        <a:bodyPr/>
        <a:lstStyle/>
        <a:p>
          <a:endParaRPr lang="ru-RU"/>
        </a:p>
      </dgm:t>
    </dgm:pt>
    <dgm:pt modelId="{3F794E1D-5E55-4F22-A34B-A6D0528D8AD3}" type="pres">
      <dgm:prSet presAssocID="{58196D00-6C69-4FF7-8EC1-E6237747DD68}" presName="connTx" presStyleLbl="parChTrans1D2" presStyleIdx="0" presStyleCnt="5"/>
      <dgm:spPr/>
      <dgm:t>
        <a:bodyPr/>
        <a:lstStyle/>
        <a:p>
          <a:endParaRPr lang="ru-RU"/>
        </a:p>
      </dgm:t>
    </dgm:pt>
    <dgm:pt modelId="{126FFB85-7EF2-4674-AECD-8217D0A42163}" type="pres">
      <dgm:prSet presAssocID="{01703E55-12D0-4C29-B775-2C2E44DD5850}" presName="node" presStyleLbl="node1" presStyleIdx="0" presStyleCnt="5" custScaleY="54554" custLinFactX="-14557" custLinFactNeighborX="-100000" custLinFactNeighborY="-6095" custRadScaleRad="117691" custRadScaleInc="-30220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ADE1ADE-3987-4711-942A-0514E9729867}" type="pres">
      <dgm:prSet presAssocID="{F4DBB6EF-24D9-4055-BD35-CA2CD46EF1D8}" presName="Name9" presStyleLbl="parChTrans1D2" presStyleIdx="1" presStyleCnt="5"/>
      <dgm:spPr/>
      <dgm:t>
        <a:bodyPr/>
        <a:lstStyle/>
        <a:p>
          <a:endParaRPr lang="ru-RU"/>
        </a:p>
      </dgm:t>
    </dgm:pt>
    <dgm:pt modelId="{BDE458DA-A755-4DB2-A82D-C1DD473F7C21}" type="pres">
      <dgm:prSet presAssocID="{F4DBB6EF-24D9-4055-BD35-CA2CD46EF1D8}" presName="connTx" presStyleLbl="parChTrans1D2" presStyleIdx="1" presStyleCnt="5"/>
      <dgm:spPr/>
      <dgm:t>
        <a:bodyPr/>
        <a:lstStyle/>
        <a:p>
          <a:endParaRPr lang="ru-RU"/>
        </a:p>
      </dgm:t>
    </dgm:pt>
    <dgm:pt modelId="{E50E9780-1636-421F-BE9A-1C36E8D87BFA}" type="pres">
      <dgm:prSet presAssocID="{267759F3-6E0B-4C7B-BA03-AB7AE2FA2501}" presName="node" presStyleLbl="node1" presStyleIdx="1" presStyleCnt="5" custScaleX="136070" custScaleY="71206" custRadScaleRad="101603" custRadScaleInc="-5517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B671F6F-811B-4224-A74B-27438EC14D91}" type="pres">
      <dgm:prSet presAssocID="{D9560A3F-1574-4023-9C96-4657E1209596}" presName="Name9" presStyleLbl="parChTrans1D2" presStyleIdx="2" presStyleCnt="5"/>
      <dgm:spPr/>
      <dgm:t>
        <a:bodyPr/>
        <a:lstStyle/>
        <a:p>
          <a:endParaRPr lang="ru-RU"/>
        </a:p>
      </dgm:t>
    </dgm:pt>
    <dgm:pt modelId="{F012EFE8-04D1-4548-94BB-90155187DC9A}" type="pres">
      <dgm:prSet presAssocID="{D9560A3F-1574-4023-9C96-4657E1209596}" presName="connTx" presStyleLbl="parChTrans1D2" presStyleIdx="2" presStyleCnt="5"/>
      <dgm:spPr/>
      <dgm:t>
        <a:bodyPr/>
        <a:lstStyle/>
        <a:p>
          <a:endParaRPr lang="ru-RU"/>
        </a:p>
      </dgm:t>
    </dgm:pt>
    <dgm:pt modelId="{F7B61189-7FFC-4E06-A3E2-C59EE83884AA}" type="pres">
      <dgm:prSet presAssocID="{D7156E02-F525-4CD2-B358-176CE8BE24E1}" presName="node" presStyleLbl="node1" presStyleIdx="2" presStyleCnt="5" custScaleX="132778" custScaleY="72305" custRadScaleRad="125694" custRadScaleInc="-8234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398EF07-375D-4B73-947F-32194F0AAA3A}" type="pres">
      <dgm:prSet presAssocID="{8A2C12A5-9579-46E3-B3A0-2DF31D9DE99E}" presName="Name9" presStyleLbl="parChTrans1D2" presStyleIdx="3" presStyleCnt="5"/>
      <dgm:spPr/>
      <dgm:t>
        <a:bodyPr/>
        <a:lstStyle/>
        <a:p>
          <a:endParaRPr lang="ru-RU"/>
        </a:p>
      </dgm:t>
    </dgm:pt>
    <dgm:pt modelId="{E1809993-4014-4080-99B5-68FF9FF110BC}" type="pres">
      <dgm:prSet presAssocID="{8A2C12A5-9579-46E3-B3A0-2DF31D9DE99E}" presName="connTx" presStyleLbl="parChTrans1D2" presStyleIdx="3" presStyleCnt="5"/>
      <dgm:spPr/>
      <dgm:t>
        <a:bodyPr/>
        <a:lstStyle/>
        <a:p>
          <a:endParaRPr lang="ru-RU"/>
        </a:p>
      </dgm:t>
    </dgm:pt>
    <dgm:pt modelId="{BFA962EF-DB37-4DC7-A4FD-2693ACBE5129}" type="pres">
      <dgm:prSet presAssocID="{2DBFC3C2-EF47-4D58-AC94-8B75D7FA501F}" presName="node" presStyleLbl="node1" presStyleIdx="3" presStyleCnt="5" custScaleX="124031" custScaleY="68366" custRadScaleRad="71668" custRadScaleInc="-10204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9575524-AC58-413E-BE01-BD552A75CB8F}" type="pres">
      <dgm:prSet presAssocID="{00A0950E-5073-40C2-A5D9-8EA19665A20B}" presName="Name9" presStyleLbl="parChTrans1D2" presStyleIdx="4" presStyleCnt="5"/>
      <dgm:spPr/>
      <dgm:t>
        <a:bodyPr/>
        <a:lstStyle/>
        <a:p>
          <a:endParaRPr lang="ru-RU"/>
        </a:p>
      </dgm:t>
    </dgm:pt>
    <dgm:pt modelId="{B1D9D635-571A-4F02-9FA0-C80338661CF8}" type="pres">
      <dgm:prSet presAssocID="{00A0950E-5073-40C2-A5D9-8EA19665A20B}" presName="connTx" presStyleLbl="parChTrans1D2" presStyleIdx="4" presStyleCnt="5"/>
      <dgm:spPr/>
      <dgm:t>
        <a:bodyPr/>
        <a:lstStyle/>
        <a:p>
          <a:endParaRPr lang="ru-RU"/>
        </a:p>
      </dgm:t>
    </dgm:pt>
    <dgm:pt modelId="{0F22FB41-9297-4AF4-8A14-97415D10840B}" type="pres">
      <dgm:prSet presAssocID="{28C1A239-4678-4EAC-B7BC-9C235CDFD954}" presName="node" presStyleLbl="node1" presStyleIdx="4" presStyleCnt="5" custScaleX="138524" custScaleY="71221" custRadScaleRad="94832" custRadScaleInc="7230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9521AAD1-D424-43DE-995C-146B8CE2510B}" type="presOf" srcId="{58196D00-6C69-4FF7-8EC1-E6237747DD68}" destId="{3F794E1D-5E55-4F22-A34B-A6D0528D8AD3}" srcOrd="1" destOrd="0" presId="urn:microsoft.com/office/officeart/2005/8/layout/radial1"/>
    <dgm:cxn modelId="{863A958C-81A5-49D2-B98E-4ED2BF89330D}" type="presOf" srcId="{D9560A3F-1574-4023-9C96-4657E1209596}" destId="{CB671F6F-811B-4224-A74B-27438EC14D91}" srcOrd="0" destOrd="0" presId="urn:microsoft.com/office/officeart/2005/8/layout/radial1"/>
    <dgm:cxn modelId="{1BACE550-F26B-4377-A639-15CF1B1F5776}" type="presOf" srcId="{00A0950E-5073-40C2-A5D9-8EA19665A20B}" destId="{29575524-AC58-413E-BE01-BD552A75CB8F}" srcOrd="0" destOrd="0" presId="urn:microsoft.com/office/officeart/2005/8/layout/radial1"/>
    <dgm:cxn modelId="{FC9A9A6B-8F2D-422B-A895-031707CFED32}" type="presOf" srcId="{E983A1B5-4B33-4702-91CF-C1585201597D}" destId="{FF1107D9-4876-467A-8861-D7F92C22B0BF}" srcOrd="0" destOrd="0" presId="urn:microsoft.com/office/officeart/2005/8/layout/radial1"/>
    <dgm:cxn modelId="{AEB7309D-69E4-49BB-8A19-39E7247BDF39}" srcId="{E10BC60E-A490-42A8-A4FE-56F57D01B532}" destId="{2DBFC3C2-EF47-4D58-AC94-8B75D7FA501F}" srcOrd="3" destOrd="0" parTransId="{8A2C12A5-9579-46E3-B3A0-2DF31D9DE99E}" sibTransId="{8352E405-C409-4026-A941-C67ADDED7E9B}"/>
    <dgm:cxn modelId="{1F0A3C4E-8D13-4D17-8946-82422B99B050}" srcId="{E983A1B5-4B33-4702-91CF-C1585201597D}" destId="{E10BC60E-A490-42A8-A4FE-56F57D01B532}" srcOrd="0" destOrd="0" parTransId="{86CBA70C-2338-4E74-8A47-91FA7C34B265}" sibTransId="{6C13F041-B1A9-4D58-9ABB-53AAE5858EA0}"/>
    <dgm:cxn modelId="{E0BC47A2-5FE4-4765-B5E5-4297D5CA9DF5}" type="presOf" srcId="{00A0950E-5073-40C2-A5D9-8EA19665A20B}" destId="{B1D9D635-571A-4F02-9FA0-C80338661CF8}" srcOrd="1" destOrd="0" presId="urn:microsoft.com/office/officeart/2005/8/layout/radial1"/>
    <dgm:cxn modelId="{B8F6D411-E5E3-4EC4-9D5C-3BAF29F5C412}" type="presOf" srcId="{D7156E02-F525-4CD2-B358-176CE8BE24E1}" destId="{F7B61189-7FFC-4E06-A3E2-C59EE83884AA}" srcOrd="0" destOrd="0" presId="urn:microsoft.com/office/officeart/2005/8/layout/radial1"/>
    <dgm:cxn modelId="{405A7E92-AADC-496C-A304-CF3901E2761F}" type="presOf" srcId="{F4DBB6EF-24D9-4055-BD35-CA2CD46EF1D8}" destId="{2ADE1ADE-3987-4711-942A-0514E9729867}" srcOrd="0" destOrd="0" presId="urn:microsoft.com/office/officeart/2005/8/layout/radial1"/>
    <dgm:cxn modelId="{DDAAE857-0AAE-44F1-B939-426A649B5E66}" type="presOf" srcId="{58196D00-6C69-4FF7-8EC1-E6237747DD68}" destId="{CB1123B2-D318-4704-9333-39673272B2EB}" srcOrd="0" destOrd="0" presId="urn:microsoft.com/office/officeart/2005/8/layout/radial1"/>
    <dgm:cxn modelId="{82533F2F-B43B-4B5F-9F62-2EF41274F6EE}" type="presOf" srcId="{2DBFC3C2-EF47-4D58-AC94-8B75D7FA501F}" destId="{BFA962EF-DB37-4DC7-A4FD-2693ACBE5129}" srcOrd="0" destOrd="0" presId="urn:microsoft.com/office/officeart/2005/8/layout/radial1"/>
    <dgm:cxn modelId="{BA5EB166-0DD6-4B83-869B-F4F65B28A102}" type="presOf" srcId="{D9560A3F-1574-4023-9C96-4657E1209596}" destId="{F012EFE8-04D1-4548-94BB-90155187DC9A}" srcOrd="1" destOrd="0" presId="urn:microsoft.com/office/officeart/2005/8/layout/radial1"/>
    <dgm:cxn modelId="{06B075A7-AF20-4D5E-AE92-112D799C7DDC}" type="presOf" srcId="{28C1A239-4678-4EAC-B7BC-9C235CDFD954}" destId="{0F22FB41-9297-4AF4-8A14-97415D10840B}" srcOrd="0" destOrd="0" presId="urn:microsoft.com/office/officeart/2005/8/layout/radial1"/>
    <dgm:cxn modelId="{EBFE30C8-6AF6-4C97-969A-9FEC189DAD1F}" type="presOf" srcId="{8A2C12A5-9579-46E3-B3A0-2DF31D9DE99E}" destId="{E1809993-4014-4080-99B5-68FF9FF110BC}" srcOrd="1" destOrd="0" presId="urn:microsoft.com/office/officeart/2005/8/layout/radial1"/>
    <dgm:cxn modelId="{EE3DE4B4-EAB4-443A-B09E-E8AD4BA7169E}" srcId="{E10BC60E-A490-42A8-A4FE-56F57D01B532}" destId="{267759F3-6E0B-4C7B-BA03-AB7AE2FA2501}" srcOrd="1" destOrd="0" parTransId="{F4DBB6EF-24D9-4055-BD35-CA2CD46EF1D8}" sibTransId="{AEF6341A-8DA6-4FF2-9C31-235D3431D607}"/>
    <dgm:cxn modelId="{7F4C37B0-6109-4734-9F42-960D5BD66AED}" type="presOf" srcId="{F4DBB6EF-24D9-4055-BD35-CA2CD46EF1D8}" destId="{BDE458DA-A755-4DB2-A82D-C1DD473F7C21}" srcOrd="1" destOrd="0" presId="urn:microsoft.com/office/officeart/2005/8/layout/radial1"/>
    <dgm:cxn modelId="{1EF5AA01-C302-487D-A169-CCA971A48780}" type="presOf" srcId="{01703E55-12D0-4C29-B775-2C2E44DD5850}" destId="{126FFB85-7EF2-4674-AECD-8217D0A42163}" srcOrd="0" destOrd="0" presId="urn:microsoft.com/office/officeart/2005/8/layout/radial1"/>
    <dgm:cxn modelId="{4A7D8FF8-C911-4AA2-A8CA-983C111D2195}" type="presOf" srcId="{267759F3-6E0B-4C7B-BA03-AB7AE2FA2501}" destId="{E50E9780-1636-421F-BE9A-1C36E8D87BFA}" srcOrd="0" destOrd="0" presId="urn:microsoft.com/office/officeart/2005/8/layout/radial1"/>
    <dgm:cxn modelId="{9C812EDB-21B1-4FFD-8F96-BA806FE90086}" srcId="{E10BC60E-A490-42A8-A4FE-56F57D01B532}" destId="{01703E55-12D0-4C29-B775-2C2E44DD5850}" srcOrd="0" destOrd="0" parTransId="{58196D00-6C69-4FF7-8EC1-E6237747DD68}" sibTransId="{131F9FA0-4EFB-49B4-9143-9B8015F9844D}"/>
    <dgm:cxn modelId="{AD12E2CE-79BF-493A-9384-30355061A933}" type="presOf" srcId="{8A2C12A5-9579-46E3-B3A0-2DF31D9DE99E}" destId="{C398EF07-375D-4B73-947F-32194F0AAA3A}" srcOrd="0" destOrd="0" presId="urn:microsoft.com/office/officeart/2005/8/layout/radial1"/>
    <dgm:cxn modelId="{F9F071D0-15FD-4043-8DC3-A8E221E752B3}" type="presOf" srcId="{E10BC60E-A490-42A8-A4FE-56F57D01B532}" destId="{C41874D9-C4E0-4760-A4ED-68C5E9BCCCE0}" srcOrd="0" destOrd="0" presId="urn:microsoft.com/office/officeart/2005/8/layout/radial1"/>
    <dgm:cxn modelId="{DBAE0C65-3096-4A1F-AFF6-07FFD368090A}" srcId="{E10BC60E-A490-42A8-A4FE-56F57D01B532}" destId="{28C1A239-4678-4EAC-B7BC-9C235CDFD954}" srcOrd="4" destOrd="0" parTransId="{00A0950E-5073-40C2-A5D9-8EA19665A20B}" sibTransId="{78DDE8EC-068B-4FC0-9C87-3416EE169A40}"/>
    <dgm:cxn modelId="{75FD559F-0FC6-4862-9171-86700A371868}" srcId="{E10BC60E-A490-42A8-A4FE-56F57D01B532}" destId="{D7156E02-F525-4CD2-B358-176CE8BE24E1}" srcOrd="2" destOrd="0" parTransId="{D9560A3F-1574-4023-9C96-4657E1209596}" sibTransId="{682A724A-C6FE-44CB-ABC4-402045253527}"/>
    <dgm:cxn modelId="{EC889BE6-10E8-4FF7-9C45-7B23E4F89BCA}" type="presParOf" srcId="{FF1107D9-4876-467A-8861-D7F92C22B0BF}" destId="{C41874D9-C4E0-4760-A4ED-68C5E9BCCCE0}" srcOrd="0" destOrd="0" presId="urn:microsoft.com/office/officeart/2005/8/layout/radial1"/>
    <dgm:cxn modelId="{F371A861-B477-4B2F-BD72-C098EF5EC734}" type="presParOf" srcId="{FF1107D9-4876-467A-8861-D7F92C22B0BF}" destId="{CB1123B2-D318-4704-9333-39673272B2EB}" srcOrd="1" destOrd="0" presId="urn:microsoft.com/office/officeart/2005/8/layout/radial1"/>
    <dgm:cxn modelId="{71835728-2EC4-4E03-A6BD-43DA1CD8612D}" type="presParOf" srcId="{CB1123B2-D318-4704-9333-39673272B2EB}" destId="{3F794E1D-5E55-4F22-A34B-A6D0528D8AD3}" srcOrd="0" destOrd="0" presId="urn:microsoft.com/office/officeart/2005/8/layout/radial1"/>
    <dgm:cxn modelId="{4A49F388-AAEB-457A-A4CF-997D3AD991AA}" type="presParOf" srcId="{FF1107D9-4876-467A-8861-D7F92C22B0BF}" destId="{126FFB85-7EF2-4674-AECD-8217D0A42163}" srcOrd="2" destOrd="0" presId="urn:microsoft.com/office/officeart/2005/8/layout/radial1"/>
    <dgm:cxn modelId="{F8315BFD-5D86-40BC-9DC8-98C39A5004FE}" type="presParOf" srcId="{FF1107D9-4876-467A-8861-D7F92C22B0BF}" destId="{2ADE1ADE-3987-4711-942A-0514E9729867}" srcOrd="3" destOrd="0" presId="urn:microsoft.com/office/officeart/2005/8/layout/radial1"/>
    <dgm:cxn modelId="{341D46B6-5CEE-4281-9A58-2C64F396105C}" type="presParOf" srcId="{2ADE1ADE-3987-4711-942A-0514E9729867}" destId="{BDE458DA-A755-4DB2-A82D-C1DD473F7C21}" srcOrd="0" destOrd="0" presId="urn:microsoft.com/office/officeart/2005/8/layout/radial1"/>
    <dgm:cxn modelId="{BBC74810-3F8E-434B-9B0D-B118AF808257}" type="presParOf" srcId="{FF1107D9-4876-467A-8861-D7F92C22B0BF}" destId="{E50E9780-1636-421F-BE9A-1C36E8D87BFA}" srcOrd="4" destOrd="0" presId="urn:microsoft.com/office/officeart/2005/8/layout/radial1"/>
    <dgm:cxn modelId="{38A4A966-DD70-41C6-A397-DEB6B4DA27B4}" type="presParOf" srcId="{FF1107D9-4876-467A-8861-D7F92C22B0BF}" destId="{CB671F6F-811B-4224-A74B-27438EC14D91}" srcOrd="5" destOrd="0" presId="urn:microsoft.com/office/officeart/2005/8/layout/radial1"/>
    <dgm:cxn modelId="{343496D4-6532-46AA-AD90-7B9496DB2942}" type="presParOf" srcId="{CB671F6F-811B-4224-A74B-27438EC14D91}" destId="{F012EFE8-04D1-4548-94BB-90155187DC9A}" srcOrd="0" destOrd="0" presId="urn:microsoft.com/office/officeart/2005/8/layout/radial1"/>
    <dgm:cxn modelId="{DC6E6AE5-E0BC-47F4-B145-E754966447D6}" type="presParOf" srcId="{FF1107D9-4876-467A-8861-D7F92C22B0BF}" destId="{F7B61189-7FFC-4E06-A3E2-C59EE83884AA}" srcOrd="6" destOrd="0" presId="urn:microsoft.com/office/officeart/2005/8/layout/radial1"/>
    <dgm:cxn modelId="{824A39B7-2B4E-4D95-B982-4789BB65D31C}" type="presParOf" srcId="{FF1107D9-4876-467A-8861-D7F92C22B0BF}" destId="{C398EF07-375D-4B73-947F-32194F0AAA3A}" srcOrd="7" destOrd="0" presId="urn:microsoft.com/office/officeart/2005/8/layout/radial1"/>
    <dgm:cxn modelId="{A5605918-A643-4AAD-AB59-3308B9E6A1F6}" type="presParOf" srcId="{C398EF07-375D-4B73-947F-32194F0AAA3A}" destId="{E1809993-4014-4080-99B5-68FF9FF110BC}" srcOrd="0" destOrd="0" presId="urn:microsoft.com/office/officeart/2005/8/layout/radial1"/>
    <dgm:cxn modelId="{D07548E3-741A-4F55-B50C-37C84F7490AA}" type="presParOf" srcId="{FF1107D9-4876-467A-8861-D7F92C22B0BF}" destId="{BFA962EF-DB37-4DC7-A4FD-2693ACBE5129}" srcOrd="8" destOrd="0" presId="urn:microsoft.com/office/officeart/2005/8/layout/radial1"/>
    <dgm:cxn modelId="{A0C59D5E-22D4-48C1-813B-924E4E83FD6F}" type="presParOf" srcId="{FF1107D9-4876-467A-8861-D7F92C22B0BF}" destId="{29575524-AC58-413E-BE01-BD552A75CB8F}" srcOrd="9" destOrd="0" presId="urn:microsoft.com/office/officeart/2005/8/layout/radial1"/>
    <dgm:cxn modelId="{3E30DCDE-3CA3-406D-A59D-D6DBC77116B5}" type="presParOf" srcId="{29575524-AC58-413E-BE01-BD552A75CB8F}" destId="{B1D9D635-571A-4F02-9FA0-C80338661CF8}" srcOrd="0" destOrd="0" presId="urn:microsoft.com/office/officeart/2005/8/layout/radial1"/>
    <dgm:cxn modelId="{A36E2B75-175C-4580-8CDB-DAE69C945E9D}" type="presParOf" srcId="{FF1107D9-4876-467A-8861-D7F92C22B0BF}" destId="{0F22FB41-9297-4AF4-8A14-97415D10840B}" srcOrd="10" destOrd="0" presId="urn:microsoft.com/office/officeart/2005/8/layout/radial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1">
  <dgm:title val=""/>
  <dgm:desc val=""/>
  <dgm:catLst>
    <dgm:cat type="relationship" pri="22000"/>
    <dgm:cat type="cycle" pri="1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4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5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op="equ"/>
      <dgm:constr type="sp" refType="w" refFor="ch" refForName="node" fact="0.3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connTx" val="55"/>
      <dgm:constr type="primFontSz" for="des" forName="connTx" refType="primFontSz" refFor="ch" refForName="centerShape" op="lte" fact="0.8"/>
    </dgm:constrLst>
    <dgm:ruleLst/>
    <dgm:forEach name="Name6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</dgm:constrLst>
        <dgm:ruleLst>
          <dgm:rule type="primFontSz" val="5" fact="NaN" max="NaN"/>
        </dgm:ruleLst>
      </dgm:layoutNode>
      <dgm:forEach name="Name7" axis="ch">
        <dgm:forEach name="Name8" axis="self" ptType="parTrans">
          <dgm:layoutNode name="Name9">
            <dgm:alg type="conn">
              <dgm:param type="dim" val="1D"/>
              <dgm:param type="begPts" val="auto"/>
              <dgm:param type="endPts" val="auto"/>
              <dgm:param type="begSty" val="noArr"/>
              <dgm:param type="endSty" val="no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connDist"/>
              <dgm:constr type="userA" for="ch" refType="connDist"/>
              <dgm:constr type="w" val="1"/>
              <dgm:constr type="h" val="5"/>
              <dgm:constr type="begPad"/>
              <dgm:constr type="endPad"/>
            </dgm:constrLst>
            <dgm:ruleLst/>
            <dgm:layoutNode name="connTx">
              <dgm:alg type="tx">
                <dgm:param type="autoTxRot" val="grav"/>
              </dgm:alg>
              <dgm:shape xmlns:r="http://schemas.openxmlformats.org/officeDocument/2006/relationships" type="rect" r:blip="" hideGeom="1">
                <dgm:adjLst/>
              </dgm:shape>
              <dgm:presOf axis="self"/>
              <dgm:constrLst>
                <dgm:constr type="userA"/>
                <dgm:constr type="w" refType="userA" fact="0.05"/>
                <dgm:constr type="h" refType="userA" fact="0.05"/>
                <dgm:constr type="lMarg" val="1"/>
                <dgm:constr type="rMarg" val="1"/>
                <dgm:constr type="tMarg"/>
                <dgm:constr type="bMarg"/>
              </dgm:constrLst>
              <dgm:ruleLst>
                <dgm:rule type="w" val="NaN" fact="0.8" max="NaN"/>
                <dgm:rule type="h" val="NaN" fact="1" max="NaN"/>
                <dgm:rule type="primFontSz" val="5" fact="NaN" max="NaN"/>
              </dgm:ruleLst>
            </dgm:layoutNode>
          </dgm:layoutNode>
        </dgm:forEach>
        <dgm:forEach name="Name10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EE8502C-C24A-4F41-901E-0470A1D8DFD6}" type="datetimeFigureOut">
              <a:rPr lang="ru-RU" smtClean="0"/>
              <a:pPr/>
              <a:t>25.10.2024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D522931-224C-4CD1-93D6-EE5C1470B47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424727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0593C-0A57-461E-8E50-9DD2BFB3508B}" type="datetimeFigureOut">
              <a:rPr lang="ru-RU" smtClean="0"/>
              <a:pPr/>
              <a:t>25.10.2024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BC088F-341B-47E6-B017-EB2471C4173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0593C-0A57-461E-8E50-9DD2BFB3508B}" type="datetimeFigureOut">
              <a:rPr lang="ru-RU" smtClean="0"/>
              <a:pPr/>
              <a:t>25.10.2024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BC088F-341B-47E6-B017-EB2471C4173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0593C-0A57-461E-8E50-9DD2BFB3508B}" type="datetimeFigureOut">
              <a:rPr lang="ru-RU" smtClean="0"/>
              <a:pPr/>
              <a:t>25.10.2024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BC088F-341B-47E6-B017-EB2471C4173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8229600" cy="1143000"/>
          </a:xfrm>
        </p:spPr>
        <p:txBody>
          <a:bodyPr/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5B7319-8752-43DC-9251-6FF6EC4E5500}" type="datetimeFigureOut">
              <a:rPr lang="ru-RU" smtClean="0"/>
              <a:pPr/>
              <a:t>25.10.2024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0933E-8E9E-46F7-A2F2-BCFA8E62F16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0593C-0A57-461E-8E50-9DD2BFB3508B}" type="datetimeFigureOut">
              <a:rPr lang="ru-RU" smtClean="0"/>
              <a:pPr/>
              <a:t>25.10.2024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BC088F-341B-47E6-B017-EB2471C4173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0593C-0A57-461E-8E50-9DD2BFB3508B}" type="datetimeFigureOut">
              <a:rPr lang="ru-RU" smtClean="0"/>
              <a:pPr/>
              <a:t>25.10.2024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BC088F-341B-47E6-B017-EB2471C4173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0593C-0A57-461E-8E50-9DD2BFB3508B}" type="datetimeFigureOut">
              <a:rPr lang="ru-RU" smtClean="0"/>
              <a:pPr/>
              <a:t>25.10.2024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BC088F-341B-47E6-B017-EB2471C4173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0593C-0A57-461E-8E50-9DD2BFB3508B}" type="datetimeFigureOut">
              <a:rPr lang="ru-RU" smtClean="0"/>
              <a:pPr/>
              <a:t>25.10.2024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BC088F-341B-47E6-B017-EB2471C4173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0593C-0A57-461E-8E50-9DD2BFB3508B}" type="datetimeFigureOut">
              <a:rPr lang="ru-RU" smtClean="0"/>
              <a:pPr/>
              <a:t>25.10.2024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BC088F-341B-47E6-B017-EB2471C4173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0593C-0A57-461E-8E50-9DD2BFB3508B}" type="datetimeFigureOut">
              <a:rPr lang="ru-RU" smtClean="0"/>
              <a:pPr/>
              <a:t>25.10.2024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BC088F-341B-47E6-B017-EB2471C4173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0593C-0A57-461E-8E50-9DD2BFB3508B}" type="datetimeFigureOut">
              <a:rPr lang="ru-RU" smtClean="0"/>
              <a:pPr/>
              <a:t>25.10.2024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BC088F-341B-47E6-B017-EB2471C4173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0593C-0A57-461E-8E50-9DD2BFB3508B}" type="datetimeFigureOut">
              <a:rPr lang="ru-RU" smtClean="0"/>
              <a:pPr/>
              <a:t>25.10.2024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1ABC088F-341B-47E6-B017-EB2471C4173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E00593C-0A57-461E-8E50-9DD2BFB3508B}" type="datetimeFigureOut">
              <a:rPr lang="ru-RU" smtClean="0"/>
              <a:pPr/>
              <a:t>25.10.2024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ABC088F-341B-47E6-B017-EB2471C4173D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9" r:id="rId1"/>
    <p:sldLayoutId id="2147483810" r:id="rId2"/>
    <p:sldLayoutId id="2147483811" r:id="rId3"/>
    <p:sldLayoutId id="2147483812" r:id="rId4"/>
    <p:sldLayoutId id="2147483813" r:id="rId5"/>
    <p:sldLayoutId id="2147483814" r:id="rId6"/>
    <p:sldLayoutId id="2147483815" r:id="rId7"/>
    <p:sldLayoutId id="2147483816" r:id="rId8"/>
    <p:sldLayoutId id="2147483817" r:id="rId9"/>
    <p:sldLayoutId id="2147483818" r:id="rId10"/>
    <p:sldLayoutId id="2147483819" r:id="rId11"/>
    <p:sldLayoutId id="2147483820" r:id="rId12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484785"/>
            <a:ext cx="7772400" cy="2097578"/>
          </a:xfrm>
        </p:spPr>
        <p:txBody>
          <a:bodyPr>
            <a:noAutofit/>
          </a:bodyPr>
          <a:lstStyle/>
          <a:p>
            <a:pPr algn="ctr"/>
            <a:r>
              <a:rPr lang="ru-RU" sz="4800" dirty="0">
                <a:latin typeface="Times New Roman" pitchFamily="18" charset="0"/>
                <a:cs typeface="Times New Roman" pitchFamily="18" charset="0"/>
              </a:rPr>
              <a:t>Развитие функциональной </a:t>
            </a:r>
            <a:r>
              <a:rPr lang="ru-RU" sz="4800">
                <a:latin typeface="Times New Roman" pitchFamily="18" charset="0"/>
                <a:cs typeface="Times New Roman" pitchFamily="18" charset="0"/>
              </a:rPr>
              <a:t>грамотности </a:t>
            </a:r>
            <a:r>
              <a:rPr lang="ru-RU" sz="4800" smtClean="0">
                <a:latin typeface="Times New Roman" pitchFamily="18" charset="0"/>
                <a:cs typeface="Times New Roman" pitchFamily="18" charset="0"/>
              </a:rPr>
              <a:t>обучающихся </a:t>
            </a:r>
            <a:r>
              <a:rPr lang="ru-RU" sz="4800" dirty="0">
                <a:latin typeface="Times New Roman" pitchFamily="18" charset="0"/>
                <a:cs typeface="Times New Roman" pitchFamily="18" charset="0"/>
              </a:rPr>
              <a:t>на уроках русского языка и </a:t>
            </a:r>
            <a:r>
              <a:rPr lang="ru-RU" sz="4800" dirty="0" smtClean="0">
                <a:latin typeface="Times New Roman" pitchFamily="18" charset="0"/>
                <a:cs typeface="Times New Roman" pitchFamily="18" charset="0"/>
              </a:rPr>
              <a:t>литературы </a:t>
            </a:r>
            <a:endParaRPr lang="ru-RU" sz="4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pPr algn="ctr"/>
            <a:endParaRPr lang="ru-RU" sz="3200" b="1" i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3200" b="1" i="1" dirty="0" smtClean="0">
                <a:latin typeface="Times New Roman" pitchFamily="18" charset="0"/>
                <a:cs typeface="Times New Roman" pitchFamily="18" charset="0"/>
              </a:rPr>
              <a:t>Учитель русского языка и литературы МБОУ </a:t>
            </a:r>
            <a:r>
              <a:rPr lang="ru-RU" sz="3200" b="1" i="1" dirty="0" err="1" smtClean="0">
                <a:latin typeface="Times New Roman" pitchFamily="18" charset="0"/>
                <a:cs typeface="Times New Roman" pitchFamily="18" charset="0"/>
              </a:rPr>
              <a:t>Зимовниковская</a:t>
            </a:r>
            <a:r>
              <a:rPr lang="ru-RU" sz="3200" b="1" i="1" dirty="0" smtClean="0">
                <a:latin typeface="Times New Roman" pitchFamily="18" charset="0"/>
                <a:cs typeface="Times New Roman" pitchFamily="18" charset="0"/>
              </a:rPr>
              <a:t> СОШ № 10 </a:t>
            </a:r>
          </a:p>
          <a:p>
            <a:pPr algn="ctr"/>
            <a:r>
              <a:rPr lang="ru-RU" sz="3200" b="1" i="1" dirty="0" smtClean="0">
                <a:latin typeface="Times New Roman" pitchFamily="18" charset="0"/>
                <a:cs typeface="Times New Roman" pitchFamily="18" charset="0"/>
              </a:rPr>
              <a:t>Санкина Галина Ивановна</a:t>
            </a:r>
            <a:endParaRPr lang="ru-RU" sz="3200" b="1" i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130310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938962"/>
          </a:xfrm>
        </p:spPr>
        <p:txBody>
          <a:bodyPr/>
          <a:lstStyle/>
          <a:p>
            <a:pPr algn="ctr"/>
            <a:r>
              <a:rPr lang="ru-RU" dirty="0" smtClean="0"/>
              <a:t>   </a:t>
            </a:r>
            <a:r>
              <a:rPr lang="ru-RU" sz="3200" dirty="0" smtClean="0"/>
              <a:t>Функциональная грамотность - </a:t>
            </a:r>
            <a:endParaRPr lang="ru-RU" sz="3200" dirty="0"/>
          </a:p>
        </p:txBody>
      </p:sp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lnSpc>
                <a:spcPct val="150000"/>
              </a:lnSpc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   это совокупность умений читать и писать для использования в повседневной жизни и решения житейских проблем.</a:t>
            </a:r>
          </a:p>
          <a:p>
            <a:pPr>
              <a:lnSpc>
                <a:spcPct val="150000"/>
              </a:lnSpc>
            </a:pP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Включает в себя:</a:t>
            </a:r>
          </a:p>
          <a:p>
            <a:pPr>
              <a:lnSpc>
                <a:spcPct val="150000"/>
              </a:lnSpc>
              <a:buFontTx/>
              <a:buChar char="-"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общую грамотность </a:t>
            </a:r>
          </a:p>
          <a:p>
            <a:pPr>
              <a:lnSpc>
                <a:spcPct val="150000"/>
              </a:lnSpc>
              <a:buNone/>
            </a:pPr>
            <a:r>
              <a:rPr lang="ru-RU" sz="2000" dirty="0" smtClean="0"/>
              <a:t>(написание сочинений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рефератов, ответы на вопросы</a:t>
            </a:r>
            <a:r>
              <a:rPr lang="en-US" sz="2000" dirty="0" smtClean="0"/>
              <a:t>)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 </a:t>
            </a:r>
          </a:p>
          <a:p>
            <a:pPr>
              <a:lnSpc>
                <a:spcPct val="150000"/>
              </a:lnSpc>
              <a:buFontTx/>
              <a:buChar char="-"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информационную грамотность</a:t>
            </a:r>
            <a:r>
              <a:rPr lang="ru-RU" sz="2000" dirty="0" smtClean="0"/>
              <a:t> </a:t>
            </a:r>
          </a:p>
          <a:p>
            <a:pPr>
              <a:lnSpc>
                <a:spcPct val="150000"/>
              </a:lnSpc>
              <a:buNone/>
            </a:pPr>
            <a:r>
              <a:rPr lang="ru-RU" sz="2000" dirty="0" smtClean="0"/>
              <a:t>(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находить и отбирать необходимую информацию из книг, справочников, энциклопедий</a:t>
            </a:r>
            <a:r>
              <a:rPr lang="en-US" sz="2000" dirty="0" smtClean="0"/>
              <a:t>)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</a:t>
            </a:r>
          </a:p>
          <a:p>
            <a:pPr>
              <a:lnSpc>
                <a:spcPct val="150000"/>
              </a:lnSpc>
              <a:buFontTx/>
              <a:buChar char="-"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коммуникативную грамотность</a:t>
            </a:r>
            <a:r>
              <a:rPr lang="ru-RU" sz="2000" dirty="0" smtClean="0"/>
              <a:t> </a:t>
            </a:r>
          </a:p>
          <a:p>
            <a:pPr>
              <a:lnSpc>
                <a:spcPct val="150000"/>
              </a:lnSpc>
              <a:buNone/>
            </a:pPr>
            <a:r>
              <a:rPr lang="ru-RU" sz="2000" dirty="0" smtClean="0"/>
              <a:t>(работа в паре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ru-RU" sz="2000" dirty="0" smtClean="0"/>
              <a:t> группе </a:t>
            </a:r>
            <a:r>
              <a:rPr lang="en-US" sz="2000" dirty="0" smtClean="0"/>
              <a:t>)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lnSpc>
                <a:spcPct val="150000"/>
              </a:lnSpc>
              <a:buNone/>
            </a:pP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Виды функциональной грамотности:</a:t>
            </a:r>
          </a:p>
          <a:p>
            <a:pPr marL="457200" indent="-457200">
              <a:lnSpc>
                <a:spcPct val="150000"/>
              </a:lnSpc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креативное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 мышление , </a:t>
            </a:r>
          </a:p>
          <a:p>
            <a:pPr marL="457200" indent="-457200">
              <a:lnSpc>
                <a:spcPct val="150000"/>
              </a:lnSpc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2. читательская грамотность.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Схема 4"/>
          <p:cNvGraphicFramePr/>
          <p:nvPr>
            <p:extLst>
              <p:ext uri="{D42A27DB-BD31-4B8C-83A1-F6EECF244321}">
                <p14:modId xmlns:p14="http://schemas.microsoft.com/office/powerpoint/2010/main" val="933290329"/>
              </p:ext>
            </p:extLst>
          </p:nvPr>
        </p:nvGraphicFramePr>
        <p:xfrm>
          <a:off x="0" y="0"/>
          <a:ext cx="9144000" cy="685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Заголовок 1"/>
          <p:cNvSpPr txBox="1">
            <a:spLocks/>
          </p:cNvSpPr>
          <p:nvPr/>
        </p:nvSpPr>
        <p:spPr>
          <a:xfrm>
            <a:off x="0" y="188640"/>
            <a:ext cx="9144000" cy="1440160"/>
          </a:xfrm>
          <a:prstGeom prst="rect">
            <a:avLst/>
          </a:prstGeom>
        </p:spPr>
        <p:txBody>
          <a:bodyPr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100" b="1" kern="120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pPr algn="ctr"/>
            <a:r>
              <a:rPr lang="ru-RU" sz="4400" i="1" dirty="0" smtClean="0">
                <a:latin typeface="Times New Roman" pitchFamily="18" charset="0"/>
                <a:cs typeface="Times New Roman" pitchFamily="18" charset="0"/>
              </a:rPr>
              <a:t>Грамотность чтения:</a:t>
            </a:r>
            <a:endParaRPr lang="ru-RU" sz="4400" i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11458201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581772"/>
          </a:xfrm>
        </p:spPr>
        <p:txBody>
          <a:bodyPr>
            <a:normAutofit fontScale="90000"/>
          </a:bodyPr>
          <a:lstStyle/>
          <a:p>
            <a:pPr algn="ctr"/>
            <a:r>
              <a:rPr lang="ru-RU" sz="1400" b="1" dirty="0" smtClean="0">
                <a:solidFill>
                  <a:schemeClr val="accent4">
                    <a:lumMod val="50000"/>
                  </a:schemeClr>
                </a:solidFill>
              </a:rPr>
              <a:t>                   </a:t>
            </a:r>
            <a:r>
              <a:rPr lang="ru-RU" sz="1800" b="1" dirty="0" smtClean="0"/>
              <a:t>Технология развития критического мышления через чтение и письмо. </a:t>
            </a:r>
            <a:br>
              <a:rPr lang="ru-RU" sz="1800" b="1" dirty="0" smtClean="0"/>
            </a:br>
            <a:r>
              <a:rPr lang="ru-RU" sz="1800" b="1" dirty="0" smtClean="0">
                <a:solidFill>
                  <a:schemeClr val="accent4">
                    <a:lumMod val="50000"/>
                  </a:schemeClr>
                </a:solidFill>
              </a:rPr>
              <a:t>     Приём «Ассоциативный куст»</a:t>
            </a:r>
            <a:endParaRPr lang="ru-RU" sz="1800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657600" y="2939851"/>
            <a:ext cx="2078005" cy="923330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Inflate">
              <a:avLst/>
            </a:prstTxWarp>
            <a:spAutoFit/>
          </a:bodyPr>
          <a:lstStyle/>
          <a:p>
            <a:pPr algn="ctr"/>
            <a:r>
              <a:rPr lang="ru-RU" sz="5400" b="1" cap="none" spc="0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C00000"/>
                </a:solidFill>
                <a:effectLst/>
              </a:rPr>
              <a:t>Книга</a:t>
            </a:r>
            <a:r>
              <a:rPr lang="ru-RU" sz="5400" b="1" cap="none" spc="0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 </a:t>
            </a:r>
            <a:endParaRPr lang="ru-RU" sz="54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357290" y="1643050"/>
            <a:ext cx="199003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>
                <a:solidFill>
                  <a:srgbClr val="0070C0"/>
                </a:solidFill>
              </a:rPr>
              <a:t>Мудрость</a:t>
            </a: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6248400" y="1795025"/>
            <a:ext cx="215956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>
                <a:solidFill>
                  <a:srgbClr val="0070C0"/>
                </a:solidFill>
              </a:rPr>
              <a:t>Помощник</a:t>
            </a:r>
            <a:endParaRPr lang="ru-RU" sz="3200" b="1" dirty="0">
              <a:solidFill>
                <a:srgbClr val="0070C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408970" y="4103499"/>
            <a:ext cx="228242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>
                <a:solidFill>
                  <a:srgbClr val="0070C0"/>
                </a:solidFill>
              </a:rPr>
              <a:t>Библиотека</a:t>
            </a:r>
            <a:endParaRPr lang="ru-RU" sz="3200" b="1" dirty="0">
              <a:solidFill>
                <a:srgbClr val="0070C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934273" y="5029200"/>
            <a:ext cx="178664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>
                <a:solidFill>
                  <a:srgbClr val="0070C0"/>
                </a:solidFill>
              </a:rPr>
              <a:t>Читатель</a:t>
            </a:r>
            <a:endParaRPr lang="ru-RU" sz="3200" b="1" dirty="0">
              <a:solidFill>
                <a:srgbClr val="0070C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67545" y="3518723"/>
            <a:ext cx="223247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>
                <a:solidFill>
                  <a:srgbClr val="0070C0"/>
                </a:solidFill>
              </a:rPr>
              <a:t>Литература</a:t>
            </a:r>
            <a:endParaRPr lang="ru-RU" sz="3200" b="1" dirty="0">
              <a:solidFill>
                <a:srgbClr val="0070C0"/>
              </a:solidFill>
            </a:endParaRPr>
          </a:p>
        </p:txBody>
      </p:sp>
      <p:cxnSp>
        <p:nvCxnSpPr>
          <p:cNvPr id="13" name="Прямая со стрелкой 12"/>
          <p:cNvCxnSpPr/>
          <p:nvPr/>
        </p:nvCxnSpPr>
        <p:spPr>
          <a:xfrm flipV="1">
            <a:off x="5550650" y="2461314"/>
            <a:ext cx="893795" cy="69041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 стрелкой 14"/>
          <p:cNvCxnSpPr/>
          <p:nvPr/>
        </p:nvCxnSpPr>
        <p:spPr>
          <a:xfrm flipH="1">
            <a:off x="4572000" y="4090273"/>
            <a:ext cx="11664" cy="938927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 стрелкой 16"/>
          <p:cNvCxnSpPr/>
          <p:nvPr/>
        </p:nvCxnSpPr>
        <p:spPr>
          <a:xfrm>
            <a:off x="5550650" y="3836617"/>
            <a:ext cx="823289" cy="533763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 стрелкой 18"/>
          <p:cNvCxnSpPr/>
          <p:nvPr/>
        </p:nvCxnSpPr>
        <p:spPr>
          <a:xfrm flipH="1" flipV="1">
            <a:off x="2817638" y="2298199"/>
            <a:ext cx="757584" cy="776925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 стрелкой 21"/>
          <p:cNvCxnSpPr/>
          <p:nvPr/>
        </p:nvCxnSpPr>
        <p:spPr>
          <a:xfrm flipH="1">
            <a:off x="2891530" y="3518723"/>
            <a:ext cx="655306" cy="292388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>
            <a:off x="3786182" y="1500173"/>
            <a:ext cx="22860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C00000"/>
                </a:solidFill>
              </a:rPr>
              <a:t>Духовная пища</a:t>
            </a:r>
            <a:r>
              <a:rPr lang="ru-RU" dirty="0" smtClean="0">
                <a:solidFill>
                  <a:srgbClr val="C00000"/>
                </a:solidFill>
              </a:rPr>
              <a:t> </a:t>
            </a:r>
            <a:endParaRPr lang="ru-RU" dirty="0">
              <a:solidFill>
                <a:srgbClr val="C00000"/>
              </a:solidFill>
            </a:endParaRPr>
          </a:p>
        </p:txBody>
      </p:sp>
      <p:cxnSp>
        <p:nvCxnSpPr>
          <p:cNvPr id="28" name="Прямая со стрелкой 27"/>
          <p:cNvCxnSpPr/>
          <p:nvPr/>
        </p:nvCxnSpPr>
        <p:spPr>
          <a:xfrm flipH="1" flipV="1">
            <a:off x="4538983" y="1792468"/>
            <a:ext cx="7164" cy="1147383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50484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  <p:bldP spid="2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57166"/>
            <a:ext cx="8229600" cy="571504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Используй в работе</a:t>
            </a:r>
            <a:r>
              <a:rPr lang="ru-RU" sz="5400" b="1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ru-RU" dirty="0"/>
          </a:p>
        </p:txBody>
      </p:sp>
      <p:pic>
        <p:nvPicPr>
          <p:cNvPr id="4" name="Содержимое 3"/>
          <p:cNvPicPr>
            <a:picLocks noGrp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357422" y="4000504"/>
            <a:ext cx="4500562" cy="2857496"/>
          </a:xfrm>
          <a:prstGeom prst="rect">
            <a:avLst/>
          </a:prstGeom>
        </p:spPr>
      </p:pic>
      <p:pic>
        <p:nvPicPr>
          <p:cNvPr id="5" name="Рисунок 4"/>
          <p:cNvPicPr/>
          <p:nvPr/>
        </p:nvPicPr>
        <p:blipFill>
          <a:blip r:embed="rId3"/>
          <a:stretch>
            <a:fillRect/>
          </a:stretch>
        </p:blipFill>
        <p:spPr>
          <a:xfrm>
            <a:off x="4500562" y="928670"/>
            <a:ext cx="4643438" cy="3357586"/>
          </a:xfrm>
          <a:prstGeom prst="rect">
            <a:avLst/>
          </a:prstGeom>
        </p:spPr>
      </p:pic>
      <p:pic>
        <p:nvPicPr>
          <p:cNvPr id="6" name="Рисунок 5"/>
          <p:cNvPicPr/>
          <p:nvPr/>
        </p:nvPicPr>
        <p:blipFill>
          <a:blip r:embed="rId4"/>
          <a:stretch>
            <a:fillRect/>
          </a:stretch>
        </p:blipFill>
        <p:spPr>
          <a:xfrm>
            <a:off x="0" y="928670"/>
            <a:ext cx="4500562" cy="321471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Сферы применения</a:t>
            </a:r>
            <a:endParaRPr lang="ru-RU" dirty="0"/>
          </a:p>
        </p:txBody>
      </p:sp>
      <p:sp>
        <p:nvSpPr>
          <p:cNvPr id="3" name="TextBox 2"/>
          <p:cNvSpPr txBox="1"/>
          <p:nvPr/>
        </p:nvSpPr>
        <p:spPr>
          <a:xfrm>
            <a:off x="1714479" y="1928802"/>
            <a:ext cx="6858049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buFont typeface="Arial" pitchFamily="34" charset="0"/>
              <a:buChar char="•"/>
            </a:pPr>
            <a:r>
              <a:rPr lang="ru-RU" sz="2400" dirty="0" smtClean="0"/>
              <a:t> на уроках;</a:t>
            </a:r>
          </a:p>
          <a:p>
            <a:pPr algn="just">
              <a:buFont typeface="Arial" pitchFamily="34" charset="0"/>
              <a:buChar char="•"/>
            </a:pPr>
            <a:r>
              <a:rPr lang="ru-RU" sz="2400" dirty="0" smtClean="0"/>
              <a:t> на факультативных занятиях;</a:t>
            </a:r>
          </a:p>
          <a:p>
            <a:pPr algn="just">
              <a:buFont typeface="Arial" pitchFamily="34" charset="0"/>
              <a:buChar char="•"/>
            </a:pPr>
            <a:r>
              <a:rPr lang="ru-RU" sz="2400" dirty="0" smtClean="0"/>
              <a:t> во внеклассной работе по предметам;</a:t>
            </a:r>
          </a:p>
          <a:p>
            <a:pPr algn="just">
              <a:buFont typeface="Arial" pitchFamily="34" charset="0"/>
              <a:buChar char="•"/>
            </a:pPr>
            <a:r>
              <a:rPr lang="ru-RU" sz="2400" dirty="0" smtClean="0"/>
              <a:t> в исследовательской работе;</a:t>
            </a:r>
          </a:p>
          <a:p>
            <a:pPr algn="just">
              <a:buFont typeface="Arial" pitchFamily="34" charset="0"/>
              <a:buChar char="•"/>
            </a:pPr>
            <a:r>
              <a:rPr lang="ru-RU" sz="2400" dirty="0" smtClean="0"/>
              <a:t> при обмене информацией с учащимися с помощью электронной почты;</a:t>
            </a:r>
          </a:p>
          <a:p>
            <a:pPr algn="just">
              <a:buFont typeface="Arial" pitchFamily="34" charset="0"/>
              <a:buChar char="•"/>
            </a:pPr>
            <a:r>
              <a:rPr lang="ru-RU" sz="2400" dirty="0" smtClean="0"/>
              <a:t> при подготовке  к ЕГЭ и ОГЭ;</a:t>
            </a:r>
          </a:p>
          <a:p>
            <a:pPr algn="just">
              <a:buFont typeface="Arial" pitchFamily="34" charset="0"/>
              <a:buChar char="•"/>
            </a:pPr>
            <a:r>
              <a:rPr lang="ru-RU" sz="2400" dirty="0" smtClean="0"/>
              <a:t> при создании школьного выпуска газеты; </a:t>
            </a:r>
          </a:p>
          <a:p>
            <a:pPr algn="just">
              <a:buFont typeface="Arial" pitchFamily="34" charset="0"/>
              <a:buChar char="•"/>
            </a:pPr>
            <a:r>
              <a:rPr lang="ru-RU" sz="2400" dirty="0" smtClean="0"/>
              <a:t> в работе классного руководителя</a:t>
            </a:r>
          </a:p>
          <a:p>
            <a:pPr algn="just">
              <a:buFont typeface="Arial" pitchFamily="34" charset="0"/>
              <a:buChar char="•"/>
            </a:pPr>
            <a:r>
              <a:rPr lang="ru-RU" sz="2400" dirty="0" smtClean="0"/>
              <a:t> в работе с родителями</a:t>
            </a:r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581772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Это интересно</a:t>
            </a:r>
            <a:r>
              <a:rPr lang="ru-RU" sz="5400" b="1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ru-RU" b="1" dirty="0" smtClean="0"/>
              <a:t>Русский язык </a:t>
            </a:r>
          </a:p>
          <a:p>
            <a:pPr>
              <a:buFontTx/>
              <a:buChar char="-"/>
            </a:pPr>
            <a:r>
              <a:rPr lang="ru-RU" sz="2400" dirty="0" smtClean="0"/>
              <a:t>приём «Верите ли Вы..</a:t>
            </a:r>
            <a:r>
              <a:rPr lang="en-US" sz="2400" dirty="0" smtClean="0"/>
              <a:t>?</a:t>
            </a:r>
            <a:r>
              <a:rPr lang="ru-RU" sz="2400" dirty="0" smtClean="0"/>
              <a:t>»</a:t>
            </a:r>
          </a:p>
          <a:p>
            <a:pPr>
              <a:buFontTx/>
              <a:buChar char="-"/>
            </a:pPr>
            <a:r>
              <a:rPr lang="ru-RU" sz="2400" dirty="0" smtClean="0"/>
              <a:t>игра «Узнай…» (падеж , склонение)</a:t>
            </a:r>
          </a:p>
          <a:p>
            <a:pPr>
              <a:buFontTx/>
              <a:buChar char="-"/>
            </a:pPr>
            <a:r>
              <a:rPr lang="ru-RU" sz="2400" dirty="0" smtClean="0"/>
              <a:t>сочинение-угадывание </a:t>
            </a:r>
          </a:p>
          <a:p>
            <a:pPr>
              <a:buNone/>
            </a:pPr>
            <a:r>
              <a:rPr lang="ru-RU" sz="2400" dirty="0" smtClean="0"/>
              <a:t>   (описание известных людей)</a:t>
            </a:r>
          </a:p>
          <a:p>
            <a:pPr>
              <a:buNone/>
            </a:pPr>
            <a:endParaRPr lang="ru-RU" sz="2400" dirty="0" smtClean="0"/>
          </a:p>
          <a:p>
            <a:pPr>
              <a:buNone/>
            </a:pP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ru-RU" b="1" dirty="0" smtClean="0"/>
              <a:t>Литература</a:t>
            </a:r>
          </a:p>
          <a:p>
            <a:pPr>
              <a:buFontTx/>
              <a:buChar char="-"/>
            </a:pPr>
            <a:r>
              <a:rPr lang="ru-RU" dirty="0" smtClean="0"/>
              <a:t>приём </a:t>
            </a:r>
            <a:r>
              <a:rPr lang="ru-RU" sz="2800" dirty="0" smtClean="0"/>
              <a:t>«Правы ли герои</a:t>
            </a:r>
            <a:r>
              <a:rPr lang="en-US" sz="2800" dirty="0" smtClean="0"/>
              <a:t>?</a:t>
            </a:r>
            <a:r>
              <a:rPr lang="ru-RU" sz="2800" dirty="0" smtClean="0"/>
              <a:t>»</a:t>
            </a:r>
          </a:p>
          <a:p>
            <a:pPr>
              <a:buFontTx/>
              <a:buChar char="-"/>
            </a:pPr>
            <a:r>
              <a:rPr lang="ru-RU" sz="2800" dirty="0" smtClean="0"/>
              <a:t>игра – ассоциации к слову.</a:t>
            </a:r>
          </a:p>
          <a:p>
            <a:pPr>
              <a:buFontTx/>
              <a:buChar char="-"/>
            </a:pPr>
            <a:r>
              <a:rPr lang="ru-RU" sz="2800" smtClean="0"/>
              <a:t>составление рассказа </a:t>
            </a:r>
            <a:endParaRPr lang="ru-RU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282" y="642918"/>
            <a:ext cx="8715436" cy="62150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1017</TotalTime>
  <Words>201</Words>
  <Application>Microsoft Office PowerPoint</Application>
  <PresentationFormat>Экран (4:3)</PresentationFormat>
  <Paragraphs>55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4" baseType="lpstr">
      <vt:lpstr>Arial</vt:lpstr>
      <vt:lpstr>Calibri</vt:lpstr>
      <vt:lpstr>Constantia</vt:lpstr>
      <vt:lpstr>Times New Roman</vt:lpstr>
      <vt:lpstr>Wingdings 2</vt:lpstr>
      <vt:lpstr>Поток</vt:lpstr>
      <vt:lpstr>Развитие функциональной грамотности обучающихся на уроках русского языка и литературы </vt:lpstr>
      <vt:lpstr>   Функциональная грамотность - </vt:lpstr>
      <vt:lpstr>Презентация PowerPoint</vt:lpstr>
      <vt:lpstr>                   Технология развития критического мышления через чтение и письмо.       Приём «Ассоциативный куст»</vt:lpstr>
      <vt:lpstr>Используй в работе:</vt:lpstr>
      <vt:lpstr>Сферы применения</vt:lpstr>
      <vt:lpstr>Это интересно: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Задание:</dc:title>
  <dc:creator>User</dc:creator>
  <cp:lastModifiedBy>Evgeniya</cp:lastModifiedBy>
  <cp:revision>107</cp:revision>
  <dcterms:created xsi:type="dcterms:W3CDTF">2015-10-22T06:53:20Z</dcterms:created>
  <dcterms:modified xsi:type="dcterms:W3CDTF">2024-10-25T06:42:44Z</dcterms:modified>
</cp:coreProperties>
</file>