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8" r:id="rId20"/>
    <p:sldId id="289" r:id="rId21"/>
    <p:sldId id="290" r:id="rId22"/>
    <p:sldId id="291" r:id="rId23"/>
    <p:sldId id="292" r:id="rId24"/>
    <p:sldId id="293" r:id="rId25"/>
    <p:sldId id="268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426" autoAdjust="0"/>
    <p:restoredTop sz="94660"/>
  </p:normalViewPr>
  <p:slideViewPr>
    <p:cSldViewPr>
      <p:cViewPr>
        <p:scale>
          <a:sx n="70" d="100"/>
          <a:sy n="70" d="100"/>
        </p:scale>
        <p:origin x="-2970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CF972-4A57-4C7A-BC92-B97B242C219B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8528F-3249-4CF3-AC66-5718E4D7FC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62E4D-ABB2-4CC1-9013-DF9CC0BAADF4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DC483-2CD2-4D88-BF86-ACC37A5DC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CA69C-A877-428B-9827-8C53FBD3D5C3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BA945-791C-4F9C-AAE0-7AC90C5E3A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6E216-6C1C-4032-AA20-6EDF925D7A19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29B0A-7737-4B5C-8A67-939B92A9E0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2C94B-3F0C-442F-B9B2-89E5CD7321B5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7EE74-543E-41B6-AE04-ED2CAF3638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BF0A9-F37C-40EF-A4EB-89D6C0C3B498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A0D3A-A547-4FCE-9527-D8BCAE90CD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4054A-B412-4D4A-9BDC-8E934D46C167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8C90F-C177-4973-80C1-F78744DE4E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59243-D77B-417A-9B3A-7C7FC69A6779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738E4-305E-46AB-BCBB-2FD939B71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75564-9B09-4890-8AFB-B7841CB9BA43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100F8-AF51-44ED-9F85-CFC85F8363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FB172-5976-46BE-A56D-012F4E70A341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BFCCD-91E8-4FA0-AE6D-3CE53130C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ECD0F-6D5B-4049-B403-80C5C4034D95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7F08F-6A94-4B06-ACD6-8CF931BA07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7CB203-9AA3-4B23-889F-C17FE576722D}" type="datetimeFigureOut">
              <a:rPr lang="ru-RU"/>
              <a:pPr>
                <a:defRPr/>
              </a:pPr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65A077-1C17-498B-BBEE-F465D4A11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232" y="285728"/>
            <a:ext cx="736495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МБОУ </a:t>
            </a:r>
            <a:endParaRPr lang="ru-RU" sz="48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Зимовниковская </a:t>
            </a:r>
          </a:p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СОШ 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№10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3000372"/>
            <a:ext cx="897516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Торжественный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Марш:</a:t>
            </a:r>
          </a:p>
          <a:p>
            <a:pPr algn="ctr"/>
            <a:endParaRPr lang="ru-RU" sz="1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nstantia" pitchFamily="18" charset="0"/>
              </a:rPr>
              <a:t>«Говорит  юид Дона»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0" y="0"/>
            <a:ext cx="9239250" cy="6929436"/>
          </a:xfrm>
          <a:prstGeom prst="rect">
            <a:avLst/>
          </a:prstGeom>
          <a:noFill/>
          <a:ln w="95250" cmpd="tri">
            <a:solidFill>
              <a:srgbClr val="FF0000"/>
            </a:solidFill>
            <a:prstDash val="sysDot"/>
          </a:ln>
        </p:spPr>
      </p:pic>
      <p:sp>
        <p:nvSpPr>
          <p:cNvPr id="5" name="Прямоугольник 4"/>
          <p:cNvSpPr/>
          <p:nvPr/>
        </p:nvSpPr>
        <p:spPr>
          <a:xfrm>
            <a:off x="4857752" y="5288340"/>
            <a:ext cx="39637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1978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1\Desktop\стол 15\юид\отчет по ЮИДу 2013-2014г новое\для фильма\DSC00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28604"/>
            <a:ext cx="8018477" cy="601465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29190" y="5000636"/>
            <a:ext cx="36433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1986</a:t>
            </a:r>
            <a:endParaRPr lang="ru-RU" sz="9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андрей\Pictures\2007-01-04 - 2009-11-02\15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62" y="0"/>
            <a:ext cx="3643338" cy="273250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428604"/>
            <a:ext cx="29289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2004</a:t>
            </a:r>
            <a:endParaRPr lang="ru-RU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171" name="Picture 3" descr="C:\Users\1\Documents\оксана док\2010-2011 уч год\ЮИД, март 2011\Новая папка (2)\DSC035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143380"/>
            <a:ext cx="3429024" cy="2571768"/>
          </a:xfrm>
          <a:prstGeom prst="rect">
            <a:avLst/>
          </a:prstGeom>
          <a:noFill/>
        </p:spPr>
      </p:pic>
      <p:pic>
        <p:nvPicPr>
          <p:cNvPr id="7170" name="Picture 2" descr="C:\Users\1\Documents\оксана док\2010-2011 уч год\ЮИД, март 2011\Новая папка (2)\DSC03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714488"/>
            <a:ext cx="3619526" cy="2714644"/>
          </a:xfrm>
          <a:prstGeom prst="rect">
            <a:avLst/>
          </a:prstGeom>
          <a:noFill/>
        </p:spPr>
      </p:pic>
      <p:pic>
        <p:nvPicPr>
          <p:cNvPr id="5" name="Picture 3" descr="C:\Users\андрей\Pictures\2007-01-04 - 2009-11-02\1549.JPG"/>
          <p:cNvPicPr>
            <a:picLocks noChangeAspect="1" noChangeArrowheads="1"/>
          </p:cNvPicPr>
          <p:nvPr/>
        </p:nvPicPr>
        <p:blipFill>
          <a:blip r:embed="rId5"/>
          <a:srcRect l="19238" t="7812" r="21875" b="34528"/>
          <a:stretch>
            <a:fillRect/>
          </a:stretch>
        </p:blipFill>
        <p:spPr bwMode="auto">
          <a:xfrm>
            <a:off x="500034" y="3429000"/>
            <a:ext cx="3988368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71472" y="3429000"/>
            <a:ext cx="4357718" cy="2286016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chemeClr val="bg1"/>
                </a:solidFill>
              </a:rPr>
              <a:t>г. Ейск</a:t>
            </a:r>
            <a:br>
              <a:rPr lang="ru-RU" sz="5400" dirty="0" smtClean="0">
                <a:solidFill>
                  <a:schemeClr val="bg1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  <a:latin typeface="Constantia" pitchFamily="18" charset="0"/>
              </a:rPr>
              <a:t>«Безопасное колесо </a:t>
            </a:r>
            <a:r>
              <a:rPr lang="ru-RU" sz="5400" b="1" dirty="0" smtClean="0">
                <a:solidFill>
                  <a:srgbClr val="FF0000"/>
                </a:solidFill>
                <a:latin typeface="Constantia" pitchFamily="18" charset="0"/>
              </a:rPr>
              <a:t/>
            </a:r>
            <a:br>
              <a:rPr lang="ru-RU" sz="5400" b="1" dirty="0" smtClean="0">
                <a:solidFill>
                  <a:srgbClr val="FF0000"/>
                </a:solidFill>
                <a:latin typeface="Constantia" pitchFamily="18" charset="0"/>
              </a:rPr>
            </a:br>
            <a:r>
              <a:rPr lang="ru-RU" sz="5400" b="1" dirty="0" smtClean="0">
                <a:solidFill>
                  <a:srgbClr val="FF0000"/>
                </a:solidFill>
                <a:latin typeface="Constantia" pitchFamily="18" charset="0"/>
              </a:rPr>
              <a:t>2006</a:t>
            </a:r>
            <a:r>
              <a:rPr lang="ru-RU" sz="5400" b="1" dirty="0" smtClean="0">
                <a:solidFill>
                  <a:srgbClr val="FF0000"/>
                </a:solidFill>
                <a:latin typeface="Constantia" pitchFamily="18" charset="0"/>
              </a:rPr>
              <a:t>»</a:t>
            </a:r>
            <a:endParaRPr lang="ru-RU" sz="54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5" name="Picture 5" descr="Рисунок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318317" cy="2783255"/>
          </a:xfrm>
          <a:prstGeom prst="rect">
            <a:avLst/>
          </a:prstGeom>
          <a:noFill/>
        </p:spPr>
      </p:pic>
      <p:pic>
        <p:nvPicPr>
          <p:cNvPr id="6" name="Picture 9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89"/>
            <a:ext cx="4143404" cy="2766369"/>
          </a:xfrm>
          <a:prstGeom prst="rect">
            <a:avLst/>
          </a:prstGeom>
          <a:noFill/>
        </p:spPr>
      </p:pic>
      <p:pic>
        <p:nvPicPr>
          <p:cNvPr id="7" name="Picture 7" descr="Рисунок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7424" y="3429000"/>
            <a:ext cx="4000720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J:\зебра 2013\DSC0102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lc="http://schemas.openxmlformats.org/drawingml/2006/lockedCanvas" xmlns="" val="0"/>
              </a:ext>
            </a:extLst>
          </a:blip>
          <a:srcRect r="7200"/>
          <a:stretch>
            <a:fillRect/>
          </a:stretch>
        </p:blipFill>
        <p:spPr bwMode="auto">
          <a:xfrm>
            <a:off x="500034" y="214290"/>
            <a:ext cx="8286808" cy="6286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юид все годы\на печать\DSC06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77" y="3500438"/>
            <a:ext cx="4246485" cy="3184864"/>
          </a:xfrm>
          <a:prstGeom prst="rect">
            <a:avLst/>
          </a:prstGeom>
          <a:noFill/>
        </p:spPr>
      </p:pic>
      <p:pic>
        <p:nvPicPr>
          <p:cNvPr id="3075" name="Picture 3" descr="C:\Users\1\Desktop\юид все годы\на печать\Рисунок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7921" y="3571876"/>
            <a:ext cx="4193235" cy="3143248"/>
          </a:xfrm>
          <a:prstGeom prst="rect">
            <a:avLst/>
          </a:prstGeom>
          <a:noFill/>
        </p:spPr>
      </p:pic>
      <p:pic>
        <p:nvPicPr>
          <p:cNvPr id="3076" name="Picture 4" descr="C:\Users\1\Desktop\юид все годы\на печать\Рисунок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459" y="375723"/>
            <a:ext cx="3968665" cy="2981838"/>
          </a:xfrm>
          <a:prstGeom prst="rect">
            <a:avLst/>
          </a:prstGeom>
          <a:noFill/>
        </p:spPr>
      </p:pic>
      <p:pic>
        <p:nvPicPr>
          <p:cNvPr id="3077" name="Picture 5" descr="C:\Users\1\Desktop\юид все годы\на печать\DSC035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71565"/>
            <a:ext cx="4143372" cy="3107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ЗСОШ 10\Desktop\Новая папка (2)\DSC03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28596" y="108217"/>
            <a:ext cx="4000528" cy="3106469"/>
          </a:xfrm>
          <a:prstGeom prst="rect">
            <a:avLst/>
          </a:prstGeom>
          <a:noFill/>
        </p:spPr>
      </p:pic>
      <p:pic>
        <p:nvPicPr>
          <p:cNvPr id="5" name="Picture 2" descr="C:\Users\ЗСОШ 10\Desktop\Новая папка (2)\DSC03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0034" y="3500438"/>
            <a:ext cx="4071966" cy="3155952"/>
          </a:xfrm>
          <a:prstGeom prst="rect">
            <a:avLst/>
          </a:prstGeom>
          <a:noFill/>
        </p:spPr>
      </p:pic>
      <p:pic>
        <p:nvPicPr>
          <p:cNvPr id="6" name="Picture 2" descr="C:\Users\ЗСОШ 10\Desktop\Новая папка (2)\DSC03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32" y="3500438"/>
            <a:ext cx="4095748" cy="3071810"/>
          </a:xfrm>
          <a:prstGeom prst="rect">
            <a:avLst/>
          </a:prstGeom>
          <a:noFill/>
        </p:spPr>
      </p:pic>
      <p:pic>
        <p:nvPicPr>
          <p:cNvPr id="7" name="Picture 2" descr="C:\Documents and Settings\Оксана\Рабочий стол\ЮИД, март 2011\Новая папка (2)\DSC03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374" y="107083"/>
            <a:ext cx="4143470" cy="3107603"/>
          </a:xfrm>
          <a:prstGeom prst="rect">
            <a:avLst/>
          </a:prstGeom>
          <a:noFill/>
          <a:ln w="79375" cap="rnd">
            <a:solidFill>
              <a:srgbClr val="FF0000"/>
            </a:solidFill>
            <a:prstDash val="sysDot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юид все годы\юид 4 б\Изображение 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363" y="365125"/>
            <a:ext cx="8169275" cy="6126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esktop\Рисунок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7513"/>
            <a:ext cx="8358214" cy="6271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школ 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8858887" cy="6643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1\Desktop\апр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008" t="5000" r="6472" b="8333"/>
          <a:stretch>
            <a:fillRect/>
          </a:stretch>
        </p:blipFill>
        <p:spPr bwMode="auto">
          <a:xfrm>
            <a:off x="928662" y="285728"/>
            <a:ext cx="8021104" cy="622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стол 9\юид фото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413" y="1071547"/>
            <a:ext cx="3306769" cy="1860268"/>
          </a:xfrm>
          <a:prstGeom prst="rect">
            <a:avLst/>
          </a:prstGeom>
          <a:noFill/>
        </p:spPr>
      </p:pic>
      <p:pic>
        <p:nvPicPr>
          <p:cNvPr id="5" name="Picture 2" descr="D:\DSC00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28604"/>
            <a:ext cx="3771605" cy="282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D:\DSC0099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714876" y="3714752"/>
            <a:ext cx="3375146" cy="253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гаи\SAM_3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643314"/>
            <a:ext cx="3238491" cy="2428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C:\Users\ЗСОШ 10\Desktop\1 класс ПДД\DSC024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429000"/>
            <a:ext cx="4040187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1\Desktop\стол 17\акция 26.02.18\ЮИД в подшефном ДОУ (4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8604"/>
            <a:ext cx="4313218" cy="2426185"/>
          </a:xfrm>
          <a:prstGeom prst="rect">
            <a:avLst/>
          </a:prstGeom>
          <a:noFill/>
        </p:spPr>
      </p:pic>
      <p:pic>
        <p:nvPicPr>
          <p:cNvPr id="8195" name="Picture 3" descr="C:\Users\1\Desktop\стол 9\юид фото\DSCN73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714752"/>
            <a:ext cx="4521182" cy="2543452"/>
          </a:xfrm>
          <a:prstGeom prst="rect">
            <a:avLst/>
          </a:prstGeom>
          <a:noFill/>
        </p:spPr>
      </p:pic>
      <p:pic>
        <p:nvPicPr>
          <p:cNvPr id="8196" name="Picture 4" descr="C:\Users\1\Desktop\юид все годы\юид 4 б\Изображение 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642918"/>
            <a:ext cx="3226212" cy="2419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1\Desktop\стол 15\першин\СОШ №10 Першин И.Н\Першин И.Н. встречи с ЮИДовцам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476159" cy="3357562"/>
          </a:xfrm>
          <a:prstGeom prst="rect">
            <a:avLst/>
          </a:prstGeom>
          <a:noFill/>
        </p:spPr>
      </p:pic>
      <p:pic>
        <p:nvPicPr>
          <p:cNvPr id="6148" name="Picture 4" descr="C:\Users\1\Desktop\стол 15\першин\СОШ №10 Першин И.Н\Першин И.Н. встречи с юидовцами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571852"/>
            <a:ext cx="4380953" cy="3286148"/>
          </a:xfrm>
          <a:prstGeom prst="rect">
            <a:avLst/>
          </a:prstGeom>
          <a:noFill/>
        </p:spPr>
      </p:pic>
      <p:pic>
        <p:nvPicPr>
          <p:cNvPr id="6149" name="Picture 5" descr="C:\Users\1\Desktop\Першин И.Н\DSC006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57166"/>
            <a:ext cx="4357686" cy="3268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1\Desktop\стол 17\акция 26.02.18\отряд ЮИД  и квест игра 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500042"/>
            <a:ext cx="4214842" cy="2371563"/>
          </a:xfrm>
          <a:prstGeom prst="rect">
            <a:avLst/>
          </a:prstGeom>
          <a:noFill/>
        </p:spPr>
      </p:pic>
      <p:pic>
        <p:nvPicPr>
          <p:cNvPr id="9219" name="Picture 3" descr="C:\Users\1\Desktop\стол 17\акция 26.02.18\отряд ЮИД  и квест игра 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4062761" cy="2285992"/>
          </a:xfrm>
          <a:prstGeom prst="rect">
            <a:avLst/>
          </a:prstGeom>
          <a:noFill/>
        </p:spPr>
      </p:pic>
      <p:pic>
        <p:nvPicPr>
          <p:cNvPr id="9220" name="Picture 4" descr="C:\Users\1\Desktop\стол 17\акция 26.02.18\отряд ЮИД  и квест игра 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65525"/>
            <a:ext cx="4454979" cy="2506681"/>
          </a:xfrm>
          <a:prstGeom prst="rect">
            <a:avLst/>
          </a:prstGeom>
          <a:noFill/>
        </p:spPr>
      </p:pic>
      <p:pic>
        <p:nvPicPr>
          <p:cNvPr id="9221" name="Picture 5" descr="C:\Users\1\Desktop\стол 17\акция 26.02.18\ЮИД в подшефном ДОУ (4)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786190"/>
            <a:ext cx="4214842" cy="2370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 descr="C:\Users\оксана\Desktop\отряд ЮИ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458" y="285728"/>
            <a:ext cx="8640260" cy="6481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G:\флеш моб ПДД\флеш моб ПДД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379" y="116632"/>
            <a:ext cx="8811117" cy="66105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5338" y="-27384"/>
            <a:ext cx="76771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sz="72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r>
              <a:rPr lang="ru-RU" sz="72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</a:t>
            </a:r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r>
              <a:rPr lang="ru-RU" sz="72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r>
              <a:rPr lang="ru-RU" sz="72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</a:t>
            </a:r>
            <a:r>
              <a:rPr lang="ru-RU" sz="72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</a:t>
            </a:r>
            <a:r>
              <a:rPr lang="ru-RU" sz="7200" b="1" cap="none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</a:t>
            </a:r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</a:t>
            </a:r>
            <a:r>
              <a:rPr lang="ru-RU" sz="72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</a:t>
            </a:r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!</a:t>
            </a:r>
            <a:endParaRPr lang="ru-RU" sz="7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5852" y="1285860"/>
            <a:ext cx="710643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ЮИД - </a:t>
            </a:r>
            <a:r>
              <a:rPr lang="ru-RU" sz="12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45</a:t>
            </a:r>
            <a:endParaRPr lang="ru-RU" sz="12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Загрузки с С\YuID_lo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5826727" cy="56436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7720" y="-214338"/>
            <a:ext cx="4714940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5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45</a:t>
            </a:r>
            <a:endParaRPr lang="ru-RU" sz="25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142976" y="357189"/>
            <a:ext cx="8358246" cy="535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Отряд:       </a:t>
            </a:r>
            <a:r>
              <a:rPr kumimoji="0" lang="ru-RU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ГИБДД</a:t>
            </a:r>
            <a:r>
              <a:rPr kumimoji="0" lang="ru-RU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Наш девиз: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Г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лавная наша в школе работа,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И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нструкции дать и всем доказать,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Б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езопасность, спокойствие наша забота.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 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Д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етей 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Д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t>орога не должна обижать!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214290"/>
            <a:ext cx="6643734" cy="635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на печать\100_19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42976" y="482136"/>
            <a:ext cx="7736934" cy="580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19760"/>
            <a:ext cx="4416322" cy="3166364"/>
          </a:xfrm>
          <a:prstGeom prst="rect">
            <a:avLst/>
          </a:prstGeom>
          <a:noFill/>
        </p:spPr>
      </p:pic>
      <p:pic>
        <p:nvPicPr>
          <p:cNvPr id="5" name="Picture 2" descr="F:\все\документы\ЮИД\фото\ЗСОШ10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65845"/>
            <a:ext cx="4223431" cy="3220279"/>
          </a:xfrm>
          <a:prstGeom prst="rect">
            <a:avLst/>
          </a:prstGeom>
          <a:noFill/>
        </p:spPr>
      </p:pic>
      <p:pic>
        <p:nvPicPr>
          <p:cNvPr id="6" name="Picture 3" descr="F:\все\документы\ЮИД\ЮИД\посл квн 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357562"/>
            <a:ext cx="4301643" cy="3279913"/>
          </a:xfrm>
          <a:prstGeom prst="rect">
            <a:avLst/>
          </a:prstGeom>
          <a:noFill/>
        </p:spPr>
      </p:pic>
      <p:pic>
        <p:nvPicPr>
          <p:cNvPr id="7" name="Picture 4" descr="F:\все\документы\ЮИД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429000"/>
            <a:ext cx="4294876" cy="32600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:\флеш моб ПДД\флеш моб ПДД (9).JPG"/>
          <p:cNvPicPr>
            <a:picLocks noChangeAspect="1" noChangeArrowheads="1"/>
          </p:cNvPicPr>
          <p:nvPr/>
        </p:nvPicPr>
        <p:blipFill>
          <a:blip r:embed="rId2" cstate="print"/>
          <a:srcRect t="18830" r="3061"/>
          <a:stretch>
            <a:fillRect/>
          </a:stretch>
        </p:blipFill>
        <p:spPr bwMode="auto">
          <a:xfrm>
            <a:off x="1071538" y="3143248"/>
            <a:ext cx="5572132" cy="350043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5" name="Picture 3" descr="C:\Users\оксана\Desktop\отряд ЮИД.jpg"/>
          <p:cNvPicPr>
            <a:picLocks noChangeAspect="1" noChangeArrowheads="1"/>
          </p:cNvPicPr>
          <p:nvPr/>
        </p:nvPicPr>
        <p:blipFill>
          <a:blip r:embed="rId3" cstate="print"/>
          <a:srcRect l="8850" t="11799" r="10233" b="2240"/>
          <a:stretch>
            <a:fillRect/>
          </a:stretch>
        </p:blipFill>
        <p:spPr bwMode="auto">
          <a:xfrm>
            <a:off x="4429124" y="214290"/>
            <a:ext cx="4572032" cy="3643338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Загрузки с С\c59449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999348">
            <a:off x="1235405" y="746564"/>
            <a:ext cx="5848075" cy="4247317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История развития </a:t>
            </a:r>
          </a:p>
          <a:p>
            <a:pPr algn="ctr">
              <a:lnSpc>
                <a:spcPct val="150000"/>
              </a:lnSpc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ЮИД</a:t>
            </a:r>
          </a:p>
          <a:p>
            <a:pPr algn="ctr">
              <a:lnSpc>
                <a:spcPct val="150000"/>
              </a:lnSpc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МБОУ </a:t>
            </a:r>
          </a:p>
          <a:p>
            <a:pPr algn="ctr">
              <a:lnSpc>
                <a:spcPct val="150000"/>
              </a:lnSpc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Зимовниковской </a:t>
            </a:r>
          </a:p>
          <a:p>
            <a:pPr algn="ctr">
              <a:lnSpc>
                <a:spcPct val="150000"/>
              </a:lnSpc>
            </a:pP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СОШ №10 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37</Words>
  <Application>Microsoft Office PowerPoint</Application>
  <PresentationFormat>Экран (4:3)</PresentationFormat>
  <Paragraphs>26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г. Ейск «Безопасное колесо  2006»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Федотова Виктория Александровна</dc:creator>
  <cp:lastModifiedBy>1</cp:lastModifiedBy>
  <cp:revision>17</cp:revision>
  <dcterms:created xsi:type="dcterms:W3CDTF">2011-01-05T10:28:03Z</dcterms:created>
  <dcterms:modified xsi:type="dcterms:W3CDTF">2018-03-30T12:09:31Z</dcterms:modified>
</cp:coreProperties>
</file>