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549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МБОУ </a:t>
            </a:r>
            <a:r>
              <a:rPr lang="ru-RU" dirty="0" err="1" smtClean="0">
                <a:solidFill>
                  <a:srgbClr val="FF0000"/>
                </a:solidFill>
              </a:rPr>
              <a:t>Зимовниковская</a:t>
            </a:r>
            <a:r>
              <a:rPr lang="ru-RU" dirty="0" smtClean="0">
                <a:solidFill>
                  <a:srgbClr val="FF0000"/>
                </a:solidFill>
              </a:rPr>
              <a:t> СОШ № 10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64704"/>
            <a:ext cx="7772400" cy="288032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Отряд ЮИД</a:t>
            </a:r>
            <a:b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«ГИБДД»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73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4680520" cy="2736304"/>
          </a:xfrm>
        </p:spPr>
      </p:pic>
      <p:pic>
        <p:nvPicPr>
          <p:cNvPr id="6" name="Содержимое 5" descr="DSCN73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68339"/>
            <a:ext cx="4059238" cy="2283321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Спасибо за внимание 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72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Акция «Засветись в темноте»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DSCN724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317876" cy="3240360"/>
          </a:xfrm>
        </p:spPr>
      </p:pic>
      <p:pic>
        <p:nvPicPr>
          <p:cNvPr id="12" name="Содержимое 11" descr="DSCN725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9788" y="3022600"/>
            <a:ext cx="4038600" cy="227171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N72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046156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Содержимое 13" descr="DSCN72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276472" y="2156792"/>
            <a:ext cx="4714873" cy="2938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Содержимое 14" descr="DSCN72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175853" y="2240970"/>
            <a:ext cx="4824537" cy="288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N72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804615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73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7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524000"/>
            <a:ext cx="812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N73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4495800" cy="301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DSCN73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68339"/>
            <a:ext cx="4059238" cy="228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16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Отряд ЮИД «ГИБДД»</vt:lpstr>
      <vt:lpstr>Акция «Засветись в темноте»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 ЮИД «ГИБДД»</dc:title>
  <dc:creator>PC-ACER</dc:creator>
  <cp:lastModifiedBy>PC-ACER</cp:lastModifiedBy>
  <cp:revision>1</cp:revision>
  <dcterms:created xsi:type="dcterms:W3CDTF">2016-09-28T19:32:29Z</dcterms:created>
  <dcterms:modified xsi:type="dcterms:W3CDTF">2016-09-28T20:03:01Z</dcterms:modified>
</cp:coreProperties>
</file>