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79" r:id="rId3"/>
    <p:sldId id="312" r:id="rId4"/>
    <p:sldId id="286" r:id="rId5"/>
    <p:sldId id="287" r:id="rId6"/>
    <p:sldId id="303" r:id="rId7"/>
    <p:sldId id="309" r:id="rId8"/>
    <p:sldId id="301" r:id="rId9"/>
    <p:sldId id="304" r:id="rId10"/>
    <p:sldId id="305" r:id="rId11"/>
    <p:sldId id="296" r:id="rId12"/>
    <p:sldId id="310" r:id="rId13"/>
    <p:sldId id="311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573470-5193-4C30-8107-D524C2974DF7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B793AFF-82CB-45CF-9899-CD9B4A2D8037}">
      <dgm:prSet custT="1"/>
      <dgm:spPr>
        <a:solidFill>
          <a:srgbClr val="FFFF00"/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r>
            <a:rPr lang="ru-RU" sz="1200" dirty="0" smtClean="0">
              <a:solidFill>
                <a:srgbClr val="000000"/>
              </a:solidFill>
              <a:latin typeface="Times New Roman"/>
            </a:rPr>
            <a:t>письменная работа</a:t>
          </a:r>
          <a:endParaRPr lang="ru-RU" sz="1200" dirty="0"/>
        </a:p>
      </dgm:t>
    </dgm:pt>
    <dgm:pt modelId="{2A1B0B0B-D62B-440A-8318-128C5A5592C1}" type="parTrans" cxnId="{5249756A-8CCF-476A-9B9C-18E365E2ECBE}">
      <dgm:prSet/>
      <dgm:spPr/>
      <dgm:t>
        <a:bodyPr/>
        <a:lstStyle/>
        <a:p>
          <a:endParaRPr lang="ru-RU"/>
        </a:p>
      </dgm:t>
    </dgm:pt>
    <dgm:pt modelId="{622FE277-F99F-4D9B-88A7-99651F4B1D53}" type="sibTrans" cxnId="{5249756A-8CCF-476A-9B9C-18E365E2ECBE}">
      <dgm:prSet/>
      <dgm:spPr>
        <a:solidFill>
          <a:schemeClr val="accent1"/>
        </a:solidFill>
        <a:ln>
          <a:solidFill>
            <a:srgbClr val="FF0000"/>
          </a:solidFill>
        </a:ln>
      </dgm:spPr>
      <dgm:t>
        <a:bodyPr/>
        <a:lstStyle/>
        <a:p>
          <a:endParaRPr lang="ru-RU"/>
        </a:p>
      </dgm:t>
    </dgm:pt>
    <dgm:pt modelId="{587F7BE9-CCCD-48C9-81BD-CCCBC9379564}">
      <dgm:prSet custT="1"/>
      <dgm:spPr>
        <a:solidFill>
          <a:srgbClr val="FFFF00"/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r>
            <a:rPr lang="ru-RU" sz="1200" dirty="0" smtClean="0">
              <a:solidFill>
                <a:srgbClr val="000000"/>
              </a:solidFill>
              <a:latin typeface="Times New Roman"/>
            </a:rPr>
            <a:t>устная работа</a:t>
          </a:r>
          <a:endParaRPr lang="ru-RU" sz="1200" dirty="0">
            <a:solidFill>
              <a:srgbClr val="000000"/>
            </a:solidFill>
            <a:latin typeface="Times New Roman"/>
          </a:endParaRPr>
        </a:p>
      </dgm:t>
    </dgm:pt>
    <dgm:pt modelId="{72A03EB2-96C8-42FC-919B-AFD5773FE782}" type="parTrans" cxnId="{FFC72A6F-2B2A-48E5-AA12-A4B1A7CD9F0E}">
      <dgm:prSet/>
      <dgm:spPr/>
      <dgm:t>
        <a:bodyPr/>
        <a:lstStyle/>
        <a:p>
          <a:endParaRPr lang="ru-RU"/>
        </a:p>
      </dgm:t>
    </dgm:pt>
    <dgm:pt modelId="{F14FBCDA-3E10-4678-8B0A-A4C7B8B97265}" type="sibTrans" cxnId="{FFC72A6F-2B2A-48E5-AA12-A4B1A7CD9F0E}">
      <dgm:prSet/>
      <dgm:spPr>
        <a:ln>
          <a:solidFill>
            <a:srgbClr val="FF0000"/>
          </a:solidFill>
        </a:ln>
      </dgm:spPr>
      <dgm:t>
        <a:bodyPr/>
        <a:lstStyle/>
        <a:p>
          <a:endParaRPr lang="ru-RU"/>
        </a:p>
      </dgm:t>
    </dgm:pt>
    <dgm:pt modelId="{116D5D4D-5152-41B1-BE7A-A6F7492E8BA8}">
      <dgm:prSet custT="1"/>
      <dgm:spPr>
        <a:solidFill>
          <a:srgbClr val="FFFF00"/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r>
            <a:rPr lang="ru-RU" sz="1200" dirty="0" smtClean="0">
              <a:solidFill>
                <a:srgbClr val="000000"/>
              </a:solidFill>
              <a:latin typeface="Times New Roman"/>
            </a:rPr>
            <a:t>работа у доски</a:t>
          </a:r>
          <a:endParaRPr lang="ru-RU" sz="1200" dirty="0"/>
        </a:p>
      </dgm:t>
    </dgm:pt>
    <dgm:pt modelId="{A400B0AA-6AC0-4EB8-A387-AE4BCF6AD1CD}" type="parTrans" cxnId="{AEC86588-9E8E-457E-B5D0-3A5EB0403763}">
      <dgm:prSet/>
      <dgm:spPr/>
      <dgm:t>
        <a:bodyPr/>
        <a:lstStyle/>
        <a:p>
          <a:endParaRPr lang="ru-RU"/>
        </a:p>
      </dgm:t>
    </dgm:pt>
    <dgm:pt modelId="{86EE67E8-40C9-4DEC-9E8C-9C7BD7C8E7AF}" type="sibTrans" cxnId="{AEC86588-9E8E-457E-B5D0-3A5EB0403763}">
      <dgm:prSet/>
      <dgm:spPr>
        <a:solidFill>
          <a:schemeClr val="accent1"/>
        </a:solidFill>
        <a:ln>
          <a:solidFill>
            <a:srgbClr val="FF0000"/>
          </a:solidFill>
        </a:ln>
      </dgm:spPr>
      <dgm:t>
        <a:bodyPr/>
        <a:lstStyle/>
        <a:p>
          <a:endParaRPr lang="ru-RU"/>
        </a:p>
      </dgm:t>
    </dgm:pt>
    <dgm:pt modelId="{3483CB75-08C4-48E3-8056-ED8EB064F5EE}">
      <dgm:prSet custT="1"/>
      <dgm:spPr>
        <a:solidFill>
          <a:srgbClr val="FFFF00"/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r>
            <a:rPr lang="ru-RU" sz="1200" dirty="0" smtClean="0">
              <a:solidFill>
                <a:srgbClr val="000000"/>
              </a:solidFill>
              <a:latin typeface="Times New Roman"/>
            </a:rPr>
            <a:t>самостоятельная работа</a:t>
          </a:r>
          <a:endParaRPr lang="ru-RU" sz="1200" dirty="0"/>
        </a:p>
      </dgm:t>
    </dgm:pt>
    <dgm:pt modelId="{4098C8E7-EC38-4FB7-B588-48131F7E34F0}" type="parTrans" cxnId="{E972BF45-309C-4142-AA61-0586C1C1BB43}">
      <dgm:prSet/>
      <dgm:spPr/>
      <dgm:t>
        <a:bodyPr/>
        <a:lstStyle/>
        <a:p>
          <a:endParaRPr lang="ru-RU"/>
        </a:p>
      </dgm:t>
    </dgm:pt>
    <dgm:pt modelId="{3D1F7963-A1C6-4A5E-AA8E-C862887494AB}" type="sibTrans" cxnId="{E972BF45-309C-4142-AA61-0586C1C1BB43}">
      <dgm:prSet/>
      <dgm:spPr>
        <a:solidFill>
          <a:schemeClr val="accent1"/>
        </a:solidFill>
        <a:ln>
          <a:solidFill>
            <a:srgbClr val="FF0000"/>
          </a:solidFill>
        </a:ln>
      </dgm:spPr>
      <dgm:t>
        <a:bodyPr/>
        <a:lstStyle/>
        <a:p>
          <a:endParaRPr lang="ru-RU"/>
        </a:p>
      </dgm:t>
    </dgm:pt>
    <dgm:pt modelId="{6EDB7F2D-9EC1-4038-A85B-1D6E2B661092}">
      <dgm:prSet custT="1"/>
      <dgm:spPr>
        <a:solidFill>
          <a:srgbClr val="FFFF00"/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r>
            <a:rPr lang="ru-RU" sz="1200" dirty="0" smtClean="0">
              <a:solidFill>
                <a:srgbClr val="000000"/>
              </a:solidFill>
              <a:latin typeface="Times New Roman"/>
            </a:rPr>
            <a:t>работа с учебником (устно и письменно)</a:t>
          </a:r>
          <a:endParaRPr lang="ru-RU" sz="1200" dirty="0"/>
        </a:p>
      </dgm:t>
    </dgm:pt>
    <dgm:pt modelId="{1A0CCB20-28FC-4350-AB32-F1F120FA82D9}" type="parTrans" cxnId="{3F618B12-6E2A-4D57-8EA9-39345BB9DF06}">
      <dgm:prSet/>
      <dgm:spPr/>
      <dgm:t>
        <a:bodyPr/>
        <a:lstStyle/>
        <a:p>
          <a:endParaRPr lang="ru-RU"/>
        </a:p>
      </dgm:t>
    </dgm:pt>
    <dgm:pt modelId="{7E52F5AC-371A-4F9E-A652-A5EDE1E9B86C}" type="sibTrans" cxnId="{3F618B12-6E2A-4D57-8EA9-39345BB9DF06}">
      <dgm:prSet/>
      <dgm:spPr>
        <a:solidFill>
          <a:schemeClr val="accent1"/>
        </a:solidFill>
        <a:ln>
          <a:solidFill>
            <a:srgbClr val="FF0000"/>
          </a:solidFill>
        </a:ln>
      </dgm:spPr>
      <dgm:t>
        <a:bodyPr/>
        <a:lstStyle/>
        <a:p>
          <a:endParaRPr lang="ru-RU"/>
        </a:p>
      </dgm:t>
    </dgm:pt>
    <dgm:pt modelId="{D591C11E-DB39-4536-8D9B-0F662848C7C4}">
      <dgm:prSet custT="1"/>
      <dgm:spPr>
        <a:solidFill>
          <a:srgbClr val="FFFF00"/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r>
            <a:rPr lang="ru-RU" sz="1200" dirty="0" smtClean="0">
              <a:solidFill>
                <a:srgbClr val="000000"/>
              </a:solidFill>
              <a:latin typeface="Times New Roman"/>
            </a:rPr>
            <a:t>работа в парах,  группах</a:t>
          </a:r>
          <a:endParaRPr lang="ru-RU" sz="1200" dirty="0">
            <a:solidFill>
              <a:srgbClr val="000000"/>
            </a:solidFill>
            <a:latin typeface="Georgia"/>
          </a:endParaRPr>
        </a:p>
      </dgm:t>
    </dgm:pt>
    <dgm:pt modelId="{CA1F24FB-254F-43EA-9464-9C2F1A07D304}" type="parTrans" cxnId="{64EB10B5-B670-4ADE-8C6F-04A0ECC83024}">
      <dgm:prSet/>
      <dgm:spPr/>
      <dgm:t>
        <a:bodyPr/>
        <a:lstStyle/>
        <a:p>
          <a:endParaRPr lang="ru-RU"/>
        </a:p>
      </dgm:t>
    </dgm:pt>
    <dgm:pt modelId="{67A2DB13-57F2-475A-82FD-D76796FE3496}" type="sibTrans" cxnId="{64EB10B5-B670-4ADE-8C6F-04A0ECC83024}">
      <dgm:prSet/>
      <dgm:spPr>
        <a:solidFill>
          <a:schemeClr val="accent1"/>
        </a:solidFill>
        <a:ln>
          <a:solidFill>
            <a:srgbClr val="FF0000"/>
          </a:solidFill>
        </a:ln>
      </dgm:spPr>
      <dgm:t>
        <a:bodyPr/>
        <a:lstStyle/>
        <a:p>
          <a:endParaRPr lang="ru-RU"/>
        </a:p>
      </dgm:t>
    </dgm:pt>
    <dgm:pt modelId="{92015B61-E918-4484-B989-ED304FA02CAC}">
      <dgm:prSet custT="1"/>
      <dgm:spPr>
        <a:solidFill>
          <a:srgbClr val="FFFF00"/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pPr algn="ctr"/>
          <a:r>
            <a:rPr lang="ru-RU" sz="1200" dirty="0" smtClean="0">
              <a:solidFill>
                <a:srgbClr val="000000"/>
              </a:solidFill>
              <a:latin typeface="Times New Roman"/>
            </a:rPr>
            <a:t>рассматривание наглядных пособий</a:t>
          </a:r>
          <a:endParaRPr lang="ru-RU" sz="1200" dirty="0"/>
        </a:p>
      </dgm:t>
    </dgm:pt>
    <dgm:pt modelId="{7FA8288F-A9C6-41E3-B184-7A8D0BDD8D6F}" type="parTrans" cxnId="{E7D115F5-1880-465D-93AD-7B3A6BC1F36C}">
      <dgm:prSet/>
      <dgm:spPr/>
      <dgm:t>
        <a:bodyPr/>
        <a:lstStyle/>
        <a:p>
          <a:endParaRPr lang="ru-RU"/>
        </a:p>
      </dgm:t>
    </dgm:pt>
    <dgm:pt modelId="{FB197FB2-46A8-49BF-893B-CA90CDDF9D2E}" type="sibTrans" cxnId="{E7D115F5-1880-465D-93AD-7B3A6BC1F36C}">
      <dgm:prSet/>
      <dgm:spPr>
        <a:solidFill>
          <a:schemeClr val="accent1"/>
        </a:solidFill>
        <a:ln>
          <a:solidFill>
            <a:srgbClr val="FF0000"/>
          </a:solidFill>
        </a:ln>
      </dgm:spPr>
      <dgm:t>
        <a:bodyPr/>
        <a:lstStyle/>
        <a:p>
          <a:endParaRPr lang="ru-RU"/>
        </a:p>
      </dgm:t>
    </dgm:pt>
    <dgm:pt modelId="{B2D92480-C710-47B7-911D-91F97254B008}" type="pres">
      <dgm:prSet presAssocID="{D9573470-5193-4C30-8107-D524C2974DF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7EBF287-6312-4550-8CA9-FF77E79ADC83}" type="pres">
      <dgm:prSet presAssocID="{92015B61-E918-4484-B989-ED304FA02CAC}" presName="node" presStyleLbl="node1" presStyleIdx="0" presStyleCnt="7" custScaleX="143225" custScaleY="1237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1AE445-7796-47F8-9CF2-DFC5DB07B43E}" type="pres">
      <dgm:prSet presAssocID="{92015B61-E918-4484-B989-ED304FA02CAC}" presName="spNode" presStyleCnt="0"/>
      <dgm:spPr/>
    </dgm:pt>
    <dgm:pt modelId="{B4E9A6F9-20A5-4CDD-BB5B-DAF33AE85B87}" type="pres">
      <dgm:prSet presAssocID="{FB197FB2-46A8-49BF-893B-CA90CDDF9D2E}" presName="sibTrans" presStyleLbl="sibTrans1D1" presStyleIdx="0" presStyleCnt="7"/>
      <dgm:spPr/>
      <dgm:t>
        <a:bodyPr/>
        <a:lstStyle/>
        <a:p>
          <a:endParaRPr lang="ru-RU"/>
        </a:p>
      </dgm:t>
    </dgm:pt>
    <dgm:pt modelId="{1B8AFD70-1956-4E16-A2AE-DC01730B45E5}" type="pres">
      <dgm:prSet presAssocID="{D591C11E-DB39-4536-8D9B-0F662848C7C4}" presName="node" presStyleLbl="node1" presStyleIdx="1" presStyleCnt="7" custScaleX="1489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0CE0AA-7DB4-45FA-B11D-74BF2CEC7DC0}" type="pres">
      <dgm:prSet presAssocID="{D591C11E-DB39-4536-8D9B-0F662848C7C4}" presName="spNode" presStyleCnt="0"/>
      <dgm:spPr/>
    </dgm:pt>
    <dgm:pt modelId="{83DC751C-4419-44EB-8AC5-744F426C352D}" type="pres">
      <dgm:prSet presAssocID="{67A2DB13-57F2-475A-82FD-D76796FE3496}" presName="sibTrans" presStyleLbl="sibTrans1D1" presStyleIdx="1" presStyleCnt="7"/>
      <dgm:spPr/>
      <dgm:t>
        <a:bodyPr/>
        <a:lstStyle/>
        <a:p>
          <a:endParaRPr lang="ru-RU"/>
        </a:p>
      </dgm:t>
    </dgm:pt>
    <dgm:pt modelId="{D2627A27-01EF-47A8-A7DA-52E71C0F2EA9}" type="pres">
      <dgm:prSet presAssocID="{6EDB7F2D-9EC1-4038-A85B-1D6E2B661092}" presName="node" presStyleLbl="node1" presStyleIdx="2" presStyleCnt="7" custScaleX="120846" custScaleY="1581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2AE726-7A65-4C5A-8203-9CE921933D27}" type="pres">
      <dgm:prSet presAssocID="{6EDB7F2D-9EC1-4038-A85B-1D6E2B661092}" presName="spNode" presStyleCnt="0"/>
      <dgm:spPr/>
    </dgm:pt>
    <dgm:pt modelId="{D2953E3C-9612-4A3A-A84B-F21D01504519}" type="pres">
      <dgm:prSet presAssocID="{7E52F5AC-371A-4F9E-A652-A5EDE1E9B86C}" presName="sibTrans" presStyleLbl="sibTrans1D1" presStyleIdx="2" presStyleCnt="7"/>
      <dgm:spPr/>
      <dgm:t>
        <a:bodyPr/>
        <a:lstStyle/>
        <a:p>
          <a:endParaRPr lang="ru-RU"/>
        </a:p>
      </dgm:t>
    </dgm:pt>
    <dgm:pt modelId="{9B15D92D-65D7-492A-90F4-198D89743A28}" type="pres">
      <dgm:prSet presAssocID="{3483CB75-08C4-48E3-8056-ED8EB064F5EE}" presName="node" presStyleLbl="node1" presStyleIdx="3" presStyleCnt="7" custScaleX="181396" custScaleY="1354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0DCCD4-97CC-4000-BCAA-5554698D9C68}" type="pres">
      <dgm:prSet presAssocID="{3483CB75-08C4-48E3-8056-ED8EB064F5EE}" presName="spNode" presStyleCnt="0"/>
      <dgm:spPr/>
    </dgm:pt>
    <dgm:pt modelId="{4C843A80-AEC7-4820-9566-628D69659E97}" type="pres">
      <dgm:prSet presAssocID="{3D1F7963-A1C6-4A5E-AA8E-C862887494AB}" presName="sibTrans" presStyleLbl="sibTrans1D1" presStyleIdx="3" presStyleCnt="7"/>
      <dgm:spPr/>
      <dgm:t>
        <a:bodyPr/>
        <a:lstStyle/>
        <a:p>
          <a:endParaRPr lang="ru-RU"/>
        </a:p>
      </dgm:t>
    </dgm:pt>
    <dgm:pt modelId="{AE292BD3-A10F-4B7A-B2D9-211245509B3F}" type="pres">
      <dgm:prSet presAssocID="{116D5D4D-5152-41B1-BE7A-A6F7492E8BA8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1EB901-3FC5-4842-A04B-E0250E313666}" type="pres">
      <dgm:prSet presAssocID="{116D5D4D-5152-41B1-BE7A-A6F7492E8BA8}" presName="spNode" presStyleCnt="0"/>
      <dgm:spPr/>
    </dgm:pt>
    <dgm:pt modelId="{A6DA5F8D-767A-4AE8-A8D9-0D7980595AFB}" type="pres">
      <dgm:prSet presAssocID="{86EE67E8-40C9-4DEC-9E8C-9C7BD7C8E7AF}" presName="sibTrans" presStyleLbl="sibTrans1D1" presStyleIdx="4" presStyleCnt="7"/>
      <dgm:spPr/>
      <dgm:t>
        <a:bodyPr/>
        <a:lstStyle/>
        <a:p>
          <a:endParaRPr lang="ru-RU"/>
        </a:p>
      </dgm:t>
    </dgm:pt>
    <dgm:pt modelId="{9E1AA54C-8A0C-453B-B031-63D4D00B0B7B}" type="pres">
      <dgm:prSet presAssocID="{587F7BE9-CCCD-48C9-81BD-CCCBC9379564}" presName="node" presStyleLbl="node1" presStyleIdx="5" presStyleCnt="7" custAng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CF747E-D173-45DC-8F92-7BAFF9465FE4}" type="pres">
      <dgm:prSet presAssocID="{587F7BE9-CCCD-48C9-81BD-CCCBC9379564}" presName="spNode" presStyleCnt="0"/>
      <dgm:spPr/>
    </dgm:pt>
    <dgm:pt modelId="{F078767A-A458-4A2B-B843-31870BDBE874}" type="pres">
      <dgm:prSet presAssocID="{F14FBCDA-3E10-4678-8B0A-A4C7B8B97265}" presName="sibTrans" presStyleLbl="sibTrans1D1" presStyleIdx="5" presStyleCnt="7"/>
      <dgm:spPr/>
      <dgm:t>
        <a:bodyPr/>
        <a:lstStyle/>
        <a:p>
          <a:endParaRPr lang="ru-RU"/>
        </a:p>
      </dgm:t>
    </dgm:pt>
    <dgm:pt modelId="{842CA694-61D0-4B29-BAC6-593D239D77B6}" type="pres">
      <dgm:prSet presAssocID="{5B793AFF-82CB-45CF-9899-CD9B4A2D8037}" presName="node" presStyleLbl="node1" presStyleIdx="6" presStyleCnt="7" custScaleX="1317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FA284D-98FC-49B2-9E50-57939F78CAF3}" type="pres">
      <dgm:prSet presAssocID="{5B793AFF-82CB-45CF-9899-CD9B4A2D8037}" presName="spNode" presStyleCnt="0"/>
      <dgm:spPr/>
    </dgm:pt>
    <dgm:pt modelId="{CA715DD9-56DB-4FE5-9936-7BD26EE48D1D}" type="pres">
      <dgm:prSet presAssocID="{622FE277-F99F-4D9B-88A7-99651F4B1D53}" presName="sibTrans" presStyleLbl="sibTrans1D1" presStyleIdx="6" presStyleCnt="7"/>
      <dgm:spPr/>
      <dgm:t>
        <a:bodyPr/>
        <a:lstStyle/>
        <a:p>
          <a:endParaRPr lang="ru-RU"/>
        </a:p>
      </dgm:t>
    </dgm:pt>
  </dgm:ptLst>
  <dgm:cxnLst>
    <dgm:cxn modelId="{E7D115F5-1880-465D-93AD-7B3A6BC1F36C}" srcId="{D9573470-5193-4C30-8107-D524C2974DF7}" destId="{92015B61-E918-4484-B989-ED304FA02CAC}" srcOrd="0" destOrd="0" parTransId="{7FA8288F-A9C6-41E3-B184-7A8D0BDD8D6F}" sibTransId="{FB197FB2-46A8-49BF-893B-CA90CDDF9D2E}"/>
    <dgm:cxn modelId="{A5CE5E34-3F02-411D-8EEF-640B52C44EBB}" type="presOf" srcId="{D9573470-5193-4C30-8107-D524C2974DF7}" destId="{B2D92480-C710-47B7-911D-91F97254B008}" srcOrd="0" destOrd="0" presId="urn:microsoft.com/office/officeart/2005/8/layout/cycle6"/>
    <dgm:cxn modelId="{93F5BE22-B1E5-4D02-AC98-0DBEBB3C25E0}" type="presOf" srcId="{86EE67E8-40C9-4DEC-9E8C-9C7BD7C8E7AF}" destId="{A6DA5F8D-767A-4AE8-A8D9-0D7980595AFB}" srcOrd="0" destOrd="0" presId="urn:microsoft.com/office/officeart/2005/8/layout/cycle6"/>
    <dgm:cxn modelId="{5249756A-8CCF-476A-9B9C-18E365E2ECBE}" srcId="{D9573470-5193-4C30-8107-D524C2974DF7}" destId="{5B793AFF-82CB-45CF-9899-CD9B4A2D8037}" srcOrd="6" destOrd="0" parTransId="{2A1B0B0B-D62B-440A-8318-128C5A5592C1}" sibTransId="{622FE277-F99F-4D9B-88A7-99651F4B1D53}"/>
    <dgm:cxn modelId="{A4603089-77FE-449B-BA0C-2AAECA0E3E0E}" type="presOf" srcId="{D591C11E-DB39-4536-8D9B-0F662848C7C4}" destId="{1B8AFD70-1956-4E16-A2AE-DC01730B45E5}" srcOrd="0" destOrd="0" presId="urn:microsoft.com/office/officeart/2005/8/layout/cycle6"/>
    <dgm:cxn modelId="{E972BF45-309C-4142-AA61-0586C1C1BB43}" srcId="{D9573470-5193-4C30-8107-D524C2974DF7}" destId="{3483CB75-08C4-48E3-8056-ED8EB064F5EE}" srcOrd="3" destOrd="0" parTransId="{4098C8E7-EC38-4FB7-B588-48131F7E34F0}" sibTransId="{3D1F7963-A1C6-4A5E-AA8E-C862887494AB}"/>
    <dgm:cxn modelId="{CB7AC22F-0612-4EE2-B11B-04E0214F89F1}" type="presOf" srcId="{3D1F7963-A1C6-4A5E-AA8E-C862887494AB}" destId="{4C843A80-AEC7-4820-9566-628D69659E97}" srcOrd="0" destOrd="0" presId="urn:microsoft.com/office/officeart/2005/8/layout/cycle6"/>
    <dgm:cxn modelId="{418FBDD1-CF9E-4E39-93A3-65E129DBC5CA}" type="presOf" srcId="{116D5D4D-5152-41B1-BE7A-A6F7492E8BA8}" destId="{AE292BD3-A10F-4B7A-B2D9-211245509B3F}" srcOrd="0" destOrd="0" presId="urn:microsoft.com/office/officeart/2005/8/layout/cycle6"/>
    <dgm:cxn modelId="{005D2ED9-96FA-4B1E-98BF-DCF298E085D3}" type="presOf" srcId="{622FE277-F99F-4D9B-88A7-99651F4B1D53}" destId="{CA715DD9-56DB-4FE5-9936-7BD26EE48D1D}" srcOrd="0" destOrd="0" presId="urn:microsoft.com/office/officeart/2005/8/layout/cycle6"/>
    <dgm:cxn modelId="{D52234E6-9143-4925-853C-A0C55F03EE6E}" type="presOf" srcId="{67A2DB13-57F2-475A-82FD-D76796FE3496}" destId="{83DC751C-4419-44EB-8AC5-744F426C352D}" srcOrd="0" destOrd="0" presId="urn:microsoft.com/office/officeart/2005/8/layout/cycle6"/>
    <dgm:cxn modelId="{26919C23-1B8B-4EAD-A1FE-95FCC9386A77}" type="presOf" srcId="{F14FBCDA-3E10-4678-8B0A-A4C7B8B97265}" destId="{F078767A-A458-4A2B-B843-31870BDBE874}" srcOrd="0" destOrd="0" presId="urn:microsoft.com/office/officeart/2005/8/layout/cycle6"/>
    <dgm:cxn modelId="{E4F64B31-E3D1-4833-AC4E-97C000EE312B}" type="presOf" srcId="{587F7BE9-CCCD-48C9-81BD-CCCBC9379564}" destId="{9E1AA54C-8A0C-453B-B031-63D4D00B0B7B}" srcOrd="0" destOrd="0" presId="urn:microsoft.com/office/officeart/2005/8/layout/cycle6"/>
    <dgm:cxn modelId="{64EB10B5-B670-4ADE-8C6F-04A0ECC83024}" srcId="{D9573470-5193-4C30-8107-D524C2974DF7}" destId="{D591C11E-DB39-4536-8D9B-0F662848C7C4}" srcOrd="1" destOrd="0" parTransId="{CA1F24FB-254F-43EA-9464-9C2F1A07D304}" sibTransId="{67A2DB13-57F2-475A-82FD-D76796FE3496}"/>
    <dgm:cxn modelId="{3F618B12-6E2A-4D57-8EA9-39345BB9DF06}" srcId="{D9573470-5193-4C30-8107-D524C2974DF7}" destId="{6EDB7F2D-9EC1-4038-A85B-1D6E2B661092}" srcOrd="2" destOrd="0" parTransId="{1A0CCB20-28FC-4350-AB32-F1F120FA82D9}" sibTransId="{7E52F5AC-371A-4F9E-A652-A5EDE1E9B86C}"/>
    <dgm:cxn modelId="{575B2E64-1E7E-484E-9B0F-9CC3E3AD9D65}" type="presOf" srcId="{6EDB7F2D-9EC1-4038-A85B-1D6E2B661092}" destId="{D2627A27-01EF-47A8-A7DA-52E71C0F2EA9}" srcOrd="0" destOrd="0" presId="urn:microsoft.com/office/officeart/2005/8/layout/cycle6"/>
    <dgm:cxn modelId="{10BE8AB0-D784-4A10-9A18-6D2D98BEDE7B}" type="presOf" srcId="{3483CB75-08C4-48E3-8056-ED8EB064F5EE}" destId="{9B15D92D-65D7-492A-90F4-198D89743A28}" srcOrd="0" destOrd="0" presId="urn:microsoft.com/office/officeart/2005/8/layout/cycle6"/>
    <dgm:cxn modelId="{673AEF6E-402E-4B68-9C51-9FABA4CD0A5F}" type="presOf" srcId="{5B793AFF-82CB-45CF-9899-CD9B4A2D8037}" destId="{842CA694-61D0-4B29-BAC6-593D239D77B6}" srcOrd="0" destOrd="0" presId="urn:microsoft.com/office/officeart/2005/8/layout/cycle6"/>
    <dgm:cxn modelId="{AEC86588-9E8E-457E-B5D0-3A5EB0403763}" srcId="{D9573470-5193-4C30-8107-D524C2974DF7}" destId="{116D5D4D-5152-41B1-BE7A-A6F7492E8BA8}" srcOrd="4" destOrd="0" parTransId="{A400B0AA-6AC0-4EB8-A387-AE4BCF6AD1CD}" sibTransId="{86EE67E8-40C9-4DEC-9E8C-9C7BD7C8E7AF}"/>
    <dgm:cxn modelId="{E7DC6E59-6405-48C9-94AB-5492AC4B48AE}" type="presOf" srcId="{FB197FB2-46A8-49BF-893B-CA90CDDF9D2E}" destId="{B4E9A6F9-20A5-4CDD-BB5B-DAF33AE85B87}" srcOrd="0" destOrd="0" presId="urn:microsoft.com/office/officeart/2005/8/layout/cycle6"/>
    <dgm:cxn modelId="{4A583FF0-AECC-4F59-AC06-15636C46334D}" type="presOf" srcId="{92015B61-E918-4484-B989-ED304FA02CAC}" destId="{57EBF287-6312-4550-8CA9-FF77E79ADC83}" srcOrd="0" destOrd="0" presId="urn:microsoft.com/office/officeart/2005/8/layout/cycle6"/>
    <dgm:cxn modelId="{FFC72A6F-2B2A-48E5-AA12-A4B1A7CD9F0E}" srcId="{D9573470-5193-4C30-8107-D524C2974DF7}" destId="{587F7BE9-CCCD-48C9-81BD-CCCBC9379564}" srcOrd="5" destOrd="0" parTransId="{72A03EB2-96C8-42FC-919B-AFD5773FE782}" sibTransId="{F14FBCDA-3E10-4678-8B0A-A4C7B8B97265}"/>
    <dgm:cxn modelId="{B65283A3-A604-412D-A399-4A4EE0C08753}" type="presOf" srcId="{7E52F5AC-371A-4F9E-A652-A5EDE1E9B86C}" destId="{D2953E3C-9612-4A3A-A84B-F21D01504519}" srcOrd="0" destOrd="0" presId="urn:microsoft.com/office/officeart/2005/8/layout/cycle6"/>
    <dgm:cxn modelId="{114EC68E-5341-4F22-AF72-FEF68977DA13}" type="presParOf" srcId="{B2D92480-C710-47B7-911D-91F97254B008}" destId="{57EBF287-6312-4550-8CA9-FF77E79ADC83}" srcOrd="0" destOrd="0" presId="urn:microsoft.com/office/officeart/2005/8/layout/cycle6"/>
    <dgm:cxn modelId="{2A9BDB98-2C9B-45ED-A393-EFAD350A002E}" type="presParOf" srcId="{B2D92480-C710-47B7-911D-91F97254B008}" destId="{461AE445-7796-47F8-9CF2-DFC5DB07B43E}" srcOrd="1" destOrd="0" presId="urn:microsoft.com/office/officeart/2005/8/layout/cycle6"/>
    <dgm:cxn modelId="{21D92CE0-913F-46CD-9CB3-D4EDD631E55D}" type="presParOf" srcId="{B2D92480-C710-47B7-911D-91F97254B008}" destId="{B4E9A6F9-20A5-4CDD-BB5B-DAF33AE85B87}" srcOrd="2" destOrd="0" presId="urn:microsoft.com/office/officeart/2005/8/layout/cycle6"/>
    <dgm:cxn modelId="{43F7A065-D751-48B1-A5C9-059CB4902F7B}" type="presParOf" srcId="{B2D92480-C710-47B7-911D-91F97254B008}" destId="{1B8AFD70-1956-4E16-A2AE-DC01730B45E5}" srcOrd="3" destOrd="0" presId="urn:microsoft.com/office/officeart/2005/8/layout/cycle6"/>
    <dgm:cxn modelId="{62A16083-8E72-44F0-AF8B-CBD316FA2346}" type="presParOf" srcId="{B2D92480-C710-47B7-911D-91F97254B008}" destId="{DC0CE0AA-7DB4-45FA-B11D-74BF2CEC7DC0}" srcOrd="4" destOrd="0" presId="urn:microsoft.com/office/officeart/2005/8/layout/cycle6"/>
    <dgm:cxn modelId="{040A65BB-EA99-4C6A-A2C7-6A088847491F}" type="presParOf" srcId="{B2D92480-C710-47B7-911D-91F97254B008}" destId="{83DC751C-4419-44EB-8AC5-744F426C352D}" srcOrd="5" destOrd="0" presId="urn:microsoft.com/office/officeart/2005/8/layout/cycle6"/>
    <dgm:cxn modelId="{6EB0C703-380C-46A1-81C6-33E7BC65DD6E}" type="presParOf" srcId="{B2D92480-C710-47B7-911D-91F97254B008}" destId="{D2627A27-01EF-47A8-A7DA-52E71C0F2EA9}" srcOrd="6" destOrd="0" presId="urn:microsoft.com/office/officeart/2005/8/layout/cycle6"/>
    <dgm:cxn modelId="{1069B998-6047-4A77-80B6-2E7DB1DBE5D1}" type="presParOf" srcId="{B2D92480-C710-47B7-911D-91F97254B008}" destId="{C72AE726-7A65-4C5A-8203-9CE921933D27}" srcOrd="7" destOrd="0" presId="urn:microsoft.com/office/officeart/2005/8/layout/cycle6"/>
    <dgm:cxn modelId="{AE88E081-A976-4B77-8D16-5C4CC7DD4F78}" type="presParOf" srcId="{B2D92480-C710-47B7-911D-91F97254B008}" destId="{D2953E3C-9612-4A3A-A84B-F21D01504519}" srcOrd="8" destOrd="0" presId="urn:microsoft.com/office/officeart/2005/8/layout/cycle6"/>
    <dgm:cxn modelId="{31C539BD-3F01-4A26-971A-5DD7DD7EBDBE}" type="presParOf" srcId="{B2D92480-C710-47B7-911D-91F97254B008}" destId="{9B15D92D-65D7-492A-90F4-198D89743A28}" srcOrd="9" destOrd="0" presId="urn:microsoft.com/office/officeart/2005/8/layout/cycle6"/>
    <dgm:cxn modelId="{60FB1645-883A-4F65-B4F0-69206510AD0F}" type="presParOf" srcId="{B2D92480-C710-47B7-911D-91F97254B008}" destId="{9A0DCCD4-97CC-4000-BCAA-5554698D9C68}" srcOrd="10" destOrd="0" presId="urn:microsoft.com/office/officeart/2005/8/layout/cycle6"/>
    <dgm:cxn modelId="{26EB2CD8-9B51-41A4-87D0-BE32225256A4}" type="presParOf" srcId="{B2D92480-C710-47B7-911D-91F97254B008}" destId="{4C843A80-AEC7-4820-9566-628D69659E97}" srcOrd="11" destOrd="0" presId="urn:microsoft.com/office/officeart/2005/8/layout/cycle6"/>
    <dgm:cxn modelId="{DFDB1330-AF76-4AAE-9C48-9370583DC687}" type="presParOf" srcId="{B2D92480-C710-47B7-911D-91F97254B008}" destId="{AE292BD3-A10F-4B7A-B2D9-211245509B3F}" srcOrd="12" destOrd="0" presId="urn:microsoft.com/office/officeart/2005/8/layout/cycle6"/>
    <dgm:cxn modelId="{31FD44C5-47A3-4D40-B4FE-62C03C15B8C7}" type="presParOf" srcId="{B2D92480-C710-47B7-911D-91F97254B008}" destId="{011EB901-3FC5-4842-A04B-E0250E313666}" srcOrd="13" destOrd="0" presId="urn:microsoft.com/office/officeart/2005/8/layout/cycle6"/>
    <dgm:cxn modelId="{EDC5ABA7-5DB2-45A1-8CBF-23974A2B1A5B}" type="presParOf" srcId="{B2D92480-C710-47B7-911D-91F97254B008}" destId="{A6DA5F8D-767A-4AE8-A8D9-0D7980595AFB}" srcOrd="14" destOrd="0" presId="urn:microsoft.com/office/officeart/2005/8/layout/cycle6"/>
    <dgm:cxn modelId="{D3C72984-636A-4A8A-A9B7-42713450BB42}" type="presParOf" srcId="{B2D92480-C710-47B7-911D-91F97254B008}" destId="{9E1AA54C-8A0C-453B-B031-63D4D00B0B7B}" srcOrd="15" destOrd="0" presId="urn:microsoft.com/office/officeart/2005/8/layout/cycle6"/>
    <dgm:cxn modelId="{67500788-4DA1-4D90-8144-C9B0713DEF6C}" type="presParOf" srcId="{B2D92480-C710-47B7-911D-91F97254B008}" destId="{D3CF747E-D173-45DC-8F92-7BAFF9465FE4}" srcOrd="16" destOrd="0" presId="urn:microsoft.com/office/officeart/2005/8/layout/cycle6"/>
    <dgm:cxn modelId="{0E5C5CE3-5E1E-45DE-BC7D-C53757757751}" type="presParOf" srcId="{B2D92480-C710-47B7-911D-91F97254B008}" destId="{F078767A-A458-4A2B-B843-31870BDBE874}" srcOrd="17" destOrd="0" presId="urn:microsoft.com/office/officeart/2005/8/layout/cycle6"/>
    <dgm:cxn modelId="{0969D96B-9D9D-40AC-BC8F-B9137980F561}" type="presParOf" srcId="{B2D92480-C710-47B7-911D-91F97254B008}" destId="{842CA694-61D0-4B29-BAC6-593D239D77B6}" srcOrd="18" destOrd="0" presId="urn:microsoft.com/office/officeart/2005/8/layout/cycle6"/>
    <dgm:cxn modelId="{B4F5878D-0D0E-48C4-9581-83DE34711AB9}" type="presParOf" srcId="{B2D92480-C710-47B7-911D-91F97254B008}" destId="{05FA284D-98FC-49B2-9E50-57939F78CAF3}" srcOrd="19" destOrd="0" presId="urn:microsoft.com/office/officeart/2005/8/layout/cycle6"/>
    <dgm:cxn modelId="{2741D1BD-A5A9-47DC-8AAC-58FBC09694D2}" type="presParOf" srcId="{B2D92480-C710-47B7-911D-91F97254B008}" destId="{CA715DD9-56DB-4FE5-9936-7BD26EE48D1D}" srcOrd="20" destOrd="0" presId="urn:microsoft.com/office/officeart/2005/8/layout/cycle6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9573470-5193-4C30-8107-D524C2974DF7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B793AFF-82CB-45CF-9899-CD9B4A2D8037}">
      <dgm:prSet custT="1"/>
      <dgm:spPr>
        <a:solidFill>
          <a:srgbClr val="FFFF00"/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r>
            <a:rPr lang="ru-RU" sz="1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rPr>
            <a:t>дифференциация работы по степени самостоятельности обучающихся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2A1B0B0B-D62B-440A-8318-128C5A5592C1}" type="parTrans" cxnId="{5249756A-8CCF-476A-9B9C-18E365E2ECBE}">
      <dgm:prSet/>
      <dgm:spPr/>
      <dgm:t>
        <a:bodyPr/>
        <a:lstStyle/>
        <a:p>
          <a:endParaRPr lang="ru-RU"/>
        </a:p>
      </dgm:t>
    </dgm:pt>
    <dgm:pt modelId="{622FE277-F99F-4D9B-88A7-99651F4B1D53}" type="sibTrans" cxnId="{5249756A-8CCF-476A-9B9C-18E365E2ECBE}">
      <dgm:prSet/>
      <dgm:spPr>
        <a:solidFill>
          <a:schemeClr val="accent1"/>
        </a:solidFill>
        <a:ln>
          <a:solidFill>
            <a:srgbClr val="FF0000"/>
          </a:solidFill>
        </a:ln>
      </dgm:spPr>
      <dgm:t>
        <a:bodyPr/>
        <a:lstStyle/>
        <a:p>
          <a:endParaRPr lang="ru-RU"/>
        </a:p>
      </dgm:t>
    </dgm:pt>
    <dgm:pt modelId="{587F7BE9-CCCD-48C9-81BD-CCCBC9379564}">
      <dgm:prSet custT="1"/>
      <dgm:spPr>
        <a:solidFill>
          <a:srgbClr val="FFFF00"/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r>
            <a:rPr lang="ru-RU" sz="1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rPr>
            <a:t>дифференциация работы по характеру помощи обучающимся</a:t>
          </a:r>
          <a:endParaRPr lang="ru-RU" sz="1400" dirty="0">
            <a:solidFill>
              <a:srgbClr val="00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72A03EB2-96C8-42FC-919B-AFD5773FE782}" type="parTrans" cxnId="{FFC72A6F-2B2A-48E5-AA12-A4B1A7CD9F0E}">
      <dgm:prSet/>
      <dgm:spPr/>
      <dgm:t>
        <a:bodyPr/>
        <a:lstStyle/>
        <a:p>
          <a:endParaRPr lang="ru-RU"/>
        </a:p>
      </dgm:t>
    </dgm:pt>
    <dgm:pt modelId="{F14FBCDA-3E10-4678-8B0A-A4C7B8B97265}" type="sibTrans" cxnId="{FFC72A6F-2B2A-48E5-AA12-A4B1A7CD9F0E}">
      <dgm:prSet/>
      <dgm:spPr>
        <a:ln>
          <a:solidFill>
            <a:srgbClr val="FF0000"/>
          </a:solidFill>
        </a:ln>
      </dgm:spPr>
      <dgm:t>
        <a:bodyPr/>
        <a:lstStyle/>
        <a:p>
          <a:endParaRPr lang="ru-RU"/>
        </a:p>
      </dgm:t>
    </dgm:pt>
    <dgm:pt modelId="{D591C11E-DB39-4536-8D9B-0F662848C7C4}">
      <dgm:prSet custT="1"/>
      <dgm:spPr>
        <a:solidFill>
          <a:srgbClr val="FFFF00"/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r>
            <a:rPr lang="ru-RU" sz="1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rPr>
            <a:t>дифференциация заданий по объёму учебного материала</a:t>
          </a:r>
          <a:endParaRPr lang="ru-RU" sz="1400" dirty="0">
            <a:solidFill>
              <a:srgbClr val="00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CA1F24FB-254F-43EA-9464-9C2F1A07D304}" type="parTrans" cxnId="{64EB10B5-B670-4ADE-8C6F-04A0ECC83024}">
      <dgm:prSet/>
      <dgm:spPr/>
      <dgm:t>
        <a:bodyPr/>
        <a:lstStyle/>
        <a:p>
          <a:endParaRPr lang="ru-RU"/>
        </a:p>
      </dgm:t>
    </dgm:pt>
    <dgm:pt modelId="{67A2DB13-57F2-475A-82FD-D76796FE3496}" type="sibTrans" cxnId="{64EB10B5-B670-4ADE-8C6F-04A0ECC83024}">
      <dgm:prSet/>
      <dgm:spPr>
        <a:solidFill>
          <a:schemeClr val="accent1"/>
        </a:solidFill>
        <a:ln>
          <a:solidFill>
            <a:srgbClr val="FF0000"/>
          </a:solidFill>
        </a:ln>
      </dgm:spPr>
      <dgm:t>
        <a:bodyPr/>
        <a:lstStyle/>
        <a:p>
          <a:endParaRPr lang="ru-RU"/>
        </a:p>
      </dgm:t>
    </dgm:pt>
    <dgm:pt modelId="{92015B61-E918-4484-B989-ED304FA02CAC}">
      <dgm:prSet custT="1"/>
      <dgm:spPr>
        <a:solidFill>
          <a:srgbClr val="FFFF00"/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r>
            <a:rPr lang="ru-RU" sz="1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rPr>
            <a:t>дифференциация учебных заданий по уровню трудности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7FA8288F-A9C6-41E3-B184-7A8D0BDD8D6F}" type="parTrans" cxnId="{E7D115F5-1880-465D-93AD-7B3A6BC1F36C}">
      <dgm:prSet/>
      <dgm:spPr/>
      <dgm:t>
        <a:bodyPr/>
        <a:lstStyle/>
        <a:p>
          <a:endParaRPr lang="ru-RU"/>
        </a:p>
      </dgm:t>
    </dgm:pt>
    <dgm:pt modelId="{FB197FB2-46A8-49BF-893B-CA90CDDF9D2E}" type="sibTrans" cxnId="{E7D115F5-1880-465D-93AD-7B3A6BC1F36C}">
      <dgm:prSet/>
      <dgm:spPr>
        <a:solidFill>
          <a:schemeClr val="accent1"/>
        </a:solidFill>
        <a:ln>
          <a:solidFill>
            <a:srgbClr val="FF0000"/>
          </a:solidFill>
        </a:ln>
      </dgm:spPr>
      <dgm:t>
        <a:bodyPr/>
        <a:lstStyle/>
        <a:p>
          <a:endParaRPr lang="ru-RU"/>
        </a:p>
      </dgm:t>
    </dgm:pt>
    <dgm:pt modelId="{B2D92480-C710-47B7-911D-91F97254B008}" type="pres">
      <dgm:prSet presAssocID="{D9573470-5193-4C30-8107-D524C2974DF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7EBF287-6312-4550-8CA9-FF77E79ADC83}" type="pres">
      <dgm:prSet presAssocID="{92015B61-E918-4484-B989-ED304FA02CAC}" presName="node" presStyleLbl="node1" presStyleIdx="0" presStyleCnt="4" custScaleX="143225" custScaleY="969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1AE445-7796-47F8-9CF2-DFC5DB07B43E}" type="pres">
      <dgm:prSet presAssocID="{92015B61-E918-4484-B989-ED304FA02CAC}" presName="spNode" presStyleCnt="0"/>
      <dgm:spPr/>
    </dgm:pt>
    <dgm:pt modelId="{B4E9A6F9-20A5-4CDD-BB5B-DAF33AE85B87}" type="pres">
      <dgm:prSet presAssocID="{FB197FB2-46A8-49BF-893B-CA90CDDF9D2E}" presName="sibTrans" presStyleLbl="sibTrans1D1" presStyleIdx="0" presStyleCnt="4"/>
      <dgm:spPr/>
      <dgm:t>
        <a:bodyPr/>
        <a:lstStyle/>
        <a:p>
          <a:endParaRPr lang="ru-RU"/>
        </a:p>
      </dgm:t>
    </dgm:pt>
    <dgm:pt modelId="{1B8AFD70-1956-4E16-A2AE-DC01730B45E5}" type="pres">
      <dgm:prSet presAssocID="{D591C11E-DB39-4536-8D9B-0F662848C7C4}" presName="node" presStyleLbl="node1" presStyleIdx="1" presStyleCnt="4" custScaleX="148944" custRadScaleRad="1063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0CE0AA-7DB4-45FA-B11D-74BF2CEC7DC0}" type="pres">
      <dgm:prSet presAssocID="{D591C11E-DB39-4536-8D9B-0F662848C7C4}" presName="spNode" presStyleCnt="0"/>
      <dgm:spPr/>
    </dgm:pt>
    <dgm:pt modelId="{83DC751C-4419-44EB-8AC5-744F426C352D}" type="pres">
      <dgm:prSet presAssocID="{67A2DB13-57F2-475A-82FD-D76796FE3496}" presName="sibTrans" presStyleLbl="sibTrans1D1" presStyleIdx="1" presStyleCnt="4"/>
      <dgm:spPr/>
      <dgm:t>
        <a:bodyPr/>
        <a:lstStyle/>
        <a:p>
          <a:endParaRPr lang="ru-RU"/>
        </a:p>
      </dgm:t>
    </dgm:pt>
    <dgm:pt modelId="{9E1AA54C-8A0C-453B-B031-63D4D00B0B7B}" type="pres">
      <dgm:prSet presAssocID="{587F7BE9-CCCD-48C9-81BD-CCCBC9379564}" presName="node" presStyleLbl="node1" presStyleIdx="2" presStyleCnt="4" custAng="0" custScaleX="137144" custScaleY="1159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CF747E-D173-45DC-8F92-7BAFF9465FE4}" type="pres">
      <dgm:prSet presAssocID="{587F7BE9-CCCD-48C9-81BD-CCCBC9379564}" presName="spNode" presStyleCnt="0"/>
      <dgm:spPr/>
    </dgm:pt>
    <dgm:pt modelId="{F078767A-A458-4A2B-B843-31870BDBE874}" type="pres">
      <dgm:prSet presAssocID="{F14FBCDA-3E10-4678-8B0A-A4C7B8B97265}" presName="sibTrans" presStyleLbl="sibTrans1D1" presStyleIdx="2" presStyleCnt="4"/>
      <dgm:spPr/>
      <dgm:t>
        <a:bodyPr/>
        <a:lstStyle/>
        <a:p>
          <a:endParaRPr lang="ru-RU"/>
        </a:p>
      </dgm:t>
    </dgm:pt>
    <dgm:pt modelId="{842CA694-61D0-4B29-BAC6-593D239D77B6}" type="pres">
      <dgm:prSet presAssocID="{5B793AFF-82CB-45CF-9899-CD9B4A2D8037}" presName="node" presStyleLbl="node1" presStyleIdx="3" presStyleCnt="4" custScaleX="135013" custScaleY="1050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FA284D-98FC-49B2-9E50-57939F78CAF3}" type="pres">
      <dgm:prSet presAssocID="{5B793AFF-82CB-45CF-9899-CD9B4A2D8037}" presName="spNode" presStyleCnt="0"/>
      <dgm:spPr/>
    </dgm:pt>
    <dgm:pt modelId="{CA715DD9-56DB-4FE5-9936-7BD26EE48D1D}" type="pres">
      <dgm:prSet presAssocID="{622FE277-F99F-4D9B-88A7-99651F4B1D53}" presName="sibTrans" presStyleLbl="sibTrans1D1" presStyleIdx="3" presStyleCnt="4"/>
      <dgm:spPr/>
      <dgm:t>
        <a:bodyPr/>
        <a:lstStyle/>
        <a:p>
          <a:endParaRPr lang="ru-RU"/>
        </a:p>
      </dgm:t>
    </dgm:pt>
  </dgm:ptLst>
  <dgm:cxnLst>
    <dgm:cxn modelId="{E7D115F5-1880-465D-93AD-7B3A6BC1F36C}" srcId="{D9573470-5193-4C30-8107-D524C2974DF7}" destId="{92015B61-E918-4484-B989-ED304FA02CAC}" srcOrd="0" destOrd="0" parTransId="{7FA8288F-A9C6-41E3-B184-7A8D0BDD8D6F}" sibTransId="{FB197FB2-46A8-49BF-893B-CA90CDDF9D2E}"/>
    <dgm:cxn modelId="{8C312767-058B-4712-893F-4E56374B0762}" type="presOf" srcId="{D9573470-5193-4C30-8107-D524C2974DF7}" destId="{B2D92480-C710-47B7-911D-91F97254B008}" srcOrd="0" destOrd="0" presId="urn:microsoft.com/office/officeart/2005/8/layout/cycle6"/>
    <dgm:cxn modelId="{5249756A-8CCF-476A-9B9C-18E365E2ECBE}" srcId="{D9573470-5193-4C30-8107-D524C2974DF7}" destId="{5B793AFF-82CB-45CF-9899-CD9B4A2D8037}" srcOrd="3" destOrd="0" parTransId="{2A1B0B0B-D62B-440A-8318-128C5A5592C1}" sibTransId="{622FE277-F99F-4D9B-88A7-99651F4B1D53}"/>
    <dgm:cxn modelId="{31805F46-0DDC-415D-93C3-3FA74BBE3205}" type="presOf" srcId="{5B793AFF-82CB-45CF-9899-CD9B4A2D8037}" destId="{842CA694-61D0-4B29-BAC6-593D239D77B6}" srcOrd="0" destOrd="0" presId="urn:microsoft.com/office/officeart/2005/8/layout/cycle6"/>
    <dgm:cxn modelId="{AB7D26DD-D106-4D6F-9858-176FADF56B23}" type="presOf" srcId="{F14FBCDA-3E10-4678-8B0A-A4C7B8B97265}" destId="{F078767A-A458-4A2B-B843-31870BDBE874}" srcOrd="0" destOrd="0" presId="urn:microsoft.com/office/officeart/2005/8/layout/cycle6"/>
    <dgm:cxn modelId="{29E2383F-A7B0-4323-A23A-E5AD4BAA4C53}" type="presOf" srcId="{D591C11E-DB39-4536-8D9B-0F662848C7C4}" destId="{1B8AFD70-1956-4E16-A2AE-DC01730B45E5}" srcOrd="0" destOrd="0" presId="urn:microsoft.com/office/officeart/2005/8/layout/cycle6"/>
    <dgm:cxn modelId="{64EB10B5-B670-4ADE-8C6F-04A0ECC83024}" srcId="{D9573470-5193-4C30-8107-D524C2974DF7}" destId="{D591C11E-DB39-4536-8D9B-0F662848C7C4}" srcOrd="1" destOrd="0" parTransId="{CA1F24FB-254F-43EA-9464-9C2F1A07D304}" sibTransId="{67A2DB13-57F2-475A-82FD-D76796FE3496}"/>
    <dgm:cxn modelId="{7AC2CD73-D0F3-476E-8A4E-3AC88E96D2DB}" type="presOf" srcId="{622FE277-F99F-4D9B-88A7-99651F4B1D53}" destId="{CA715DD9-56DB-4FE5-9936-7BD26EE48D1D}" srcOrd="0" destOrd="0" presId="urn:microsoft.com/office/officeart/2005/8/layout/cycle6"/>
    <dgm:cxn modelId="{FFC72A6F-2B2A-48E5-AA12-A4B1A7CD9F0E}" srcId="{D9573470-5193-4C30-8107-D524C2974DF7}" destId="{587F7BE9-CCCD-48C9-81BD-CCCBC9379564}" srcOrd="2" destOrd="0" parTransId="{72A03EB2-96C8-42FC-919B-AFD5773FE782}" sibTransId="{F14FBCDA-3E10-4678-8B0A-A4C7B8B97265}"/>
    <dgm:cxn modelId="{29A03CCC-E867-4501-8323-28B30DD13EFC}" type="presOf" srcId="{92015B61-E918-4484-B989-ED304FA02CAC}" destId="{57EBF287-6312-4550-8CA9-FF77E79ADC83}" srcOrd="0" destOrd="0" presId="urn:microsoft.com/office/officeart/2005/8/layout/cycle6"/>
    <dgm:cxn modelId="{AF6BF1EF-C8F2-423E-8877-13315DA5CB57}" type="presOf" srcId="{587F7BE9-CCCD-48C9-81BD-CCCBC9379564}" destId="{9E1AA54C-8A0C-453B-B031-63D4D00B0B7B}" srcOrd="0" destOrd="0" presId="urn:microsoft.com/office/officeart/2005/8/layout/cycle6"/>
    <dgm:cxn modelId="{7E370495-F418-4C36-B17F-FEB88B3CAF4C}" type="presOf" srcId="{FB197FB2-46A8-49BF-893B-CA90CDDF9D2E}" destId="{B4E9A6F9-20A5-4CDD-BB5B-DAF33AE85B87}" srcOrd="0" destOrd="0" presId="urn:microsoft.com/office/officeart/2005/8/layout/cycle6"/>
    <dgm:cxn modelId="{CA2E7EFD-ADEB-48CE-8808-9A51476D9603}" type="presOf" srcId="{67A2DB13-57F2-475A-82FD-D76796FE3496}" destId="{83DC751C-4419-44EB-8AC5-744F426C352D}" srcOrd="0" destOrd="0" presId="urn:microsoft.com/office/officeart/2005/8/layout/cycle6"/>
    <dgm:cxn modelId="{F1A3C9FC-2E08-4801-A667-03A72A69BEF5}" type="presParOf" srcId="{B2D92480-C710-47B7-911D-91F97254B008}" destId="{57EBF287-6312-4550-8CA9-FF77E79ADC83}" srcOrd="0" destOrd="0" presId="urn:microsoft.com/office/officeart/2005/8/layout/cycle6"/>
    <dgm:cxn modelId="{9BA7B67E-5CF8-43EE-9345-4642698E72C8}" type="presParOf" srcId="{B2D92480-C710-47B7-911D-91F97254B008}" destId="{461AE445-7796-47F8-9CF2-DFC5DB07B43E}" srcOrd="1" destOrd="0" presId="urn:microsoft.com/office/officeart/2005/8/layout/cycle6"/>
    <dgm:cxn modelId="{DBB6A52B-20BA-482A-814B-656D341CBEEE}" type="presParOf" srcId="{B2D92480-C710-47B7-911D-91F97254B008}" destId="{B4E9A6F9-20A5-4CDD-BB5B-DAF33AE85B87}" srcOrd="2" destOrd="0" presId="urn:microsoft.com/office/officeart/2005/8/layout/cycle6"/>
    <dgm:cxn modelId="{05839E14-6343-4DB2-AF55-2F7EA7D9F2DA}" type="presParOf" srcId="{B2D92480-C710-47B7-911D-91F97254B008}" destId="{1B8AFD70-1956-4E16-A2AE-DC01730B45E5}" srcOrd="3" destOrd="0" presId="urn:microsoft.com/office/officeart/2005/8/layout/cycle6"/>
    <dgm:cxn modelId="{4F75D8EF-2335-4BFF-BC46-04395DC0AE90}" type="presParOf" srcId="{B2D92480-C710-47B7-911D-91F97254B008}" destId="{DC0CE0AA-7DB4-45FA-B11D-74BF2CEC7DC0}" srcOrd="4" destOrd="0" presId="urn:microsoft.com/office/officeart/2005/8/layout/cycle6"/>
    <dgm:cxn modelId="{043892F1-6BE3-4877-9A6D-477CEBED74D7}" type="presParOf" srcId="{B2D92480-C710-47B7-911D-91F97254B008}" destId="{83DC751C-4419-44EB-8AC5-744F426C352D}" srcOrd="5" destOrd="0" presId="urn:microsoft.com/office/officeart/2005/8/layout/cycle6"/>
    <dgm:cxn modelId="{BF160622-4904-4196-A217-5E1A49490B24}" type="presParOf" srcId="{B2D92480-C710-47B7-911D-91F97254B008}" destId="{9E1AA54C-8A0C-453B-B031-63D4D00B0B7B}" srcOrd="6" destOrd="0" presId="urn:microsoft.com/office/officeart/2005/8/layout/cycle6"/>
    <dgm:cxn modelId="{F29D7A03-C027-4B96-94F0-4A3B3B581A5F}" type="presParOf" srcId="{B2D92480-C710-47B7-911D-91F97254B008}" destId="{D3CF747E-D173-45DC-8F92-7BAFF9465FE4}" srcOrd="7" destOrd="0" presId="urn:microsoft.com/office/officeart/2005/8/layout/cycle6"/>
    <dgm:cxn modelId="{62817834-442D-409E-9BD3-18E7AACA31AF}" type="presParOf" srcId="{B2D92480-C710-47B7-911D-91F97254B008}" destId="{F078767A-A458-4A2B-B843-31870BDBE874}" srcOrd="8" destOrd="0" presId="urn:microsoft.com/office/officeart/2005/8/layout/cycle6"/>
    <dgm:cxn modelId="{D77AF334-B036-4B43-ADC2-EEB4F0E14DE6}" type="presParOf" srcId="{B2D92480-C710-47B7-911D-91F97254B008}" destId="{842CA694-61D0-4B29-BAC6-593D239D77B6}" srcOrd="9" destOrd="0" presId="urn:microsoft.com/office/officeart/2005/8/layout/cycle6"/>
    <dgm:cxn modelId="{BB9648FB-90C2-460E-B4FB-892F7FA91389}" type="presParOf" srcId="{B2D92480-C710-47B7-911D-91F97254B008}" destId="{05FA284D-98FC-49B2-9E50-57939F78CAF3}" srcOrd="10" destOrd="0" presId="urn:microsoft.com/office/officeart/2005/8/layout/cycle6"/>
    <dgm:cxn modelId="{4E3E2960-19A9-4E47-9622-EB248E6BE168}" type="presParOf" srcId="{B2D92480-C710-47B7-911D-91F97254B008}" destId="{CA715DD9-56DB-4FE5-9936-7BD26EE48D1D}" srcOrd="11" destOrd="0" presId="urn:microsoft.com/office/officeart/2005/8/layout/cycle6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9573470-5193-4C30-8107-D524C2974DF7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B793AFF-82CB-45CF-9899-CD9B4A2D8037}">
      <dgm:prSet custT="1"/>
      <dgm:spPr>
        <a:solidFill>
          <a:srgbClr val="FFFF00"/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pPr algn="ctr"/>
          <a:r>
            <a:rPr lang="ru-RU" sz="1400" dirty="0" smtClean="0">
              <a:solidFill>
                <a:srgbClr val="000000"/>
              </a:solidFill>
              <a:latin typeface="Times New Roman"/>
            </a:rPr>
            <a:t>внимание к каждому мнению обучающегося</a:t>
          </a:r>
          <a:endParaRPr lang="ru-RU" sz="1400" dirty="0"/>
        </a:p>
      </dgm:t>
    </dgm:pt>
    <dgm:pt modelId="{2A1B0B0B-D62B-440A-8318-128C5A5592C1}" type="parTrans" cxnId="{5249756A-8CCF-476A-9B9C-18E365E2ECBE}">
      <dgm:prSet/>
      <dgm:spPr/>
      <dgm:t>
        <a:bodyPr/>
        <a:lstStyle/>
        <a:p>
          <a:pPr algn="ctr"/>
          <a:endParaRPr lang="ru-RU"/>
        </a:p>
      </dgm:t>
    </dgm:pt>
    <dgm:pt modelId="{622FE277-F99F-4D9B-88A7-99651F4B1D53}" type="sibTrans" cxnId="{5249756A-8CCF-476A-9B9C-18E365E2ECBE}">
      <dgm:prSet/>
      <dgm:spPr>
        <a:solidFill>
          <a:schemeClr val="accent1"/>
        </a:solidFill>
        <a:ln>
          <a:solidFill>
            <a:srgbClr val="FF0000"/>
          </a:solidFill>
        </a:ln>
      </dgm:spPr>
      <dgm:t>
        <a:bodyPr/>
        <a:lstStyle/>
        <a:p>
          <a:pPr algn="ctr"/>
          <a:endParaRPr lang="ru-RU"/>
        </a:p>
      </dgm:t>
    </dgm:pt>
    <dgm:pt modelId="{587F7BE9-CCCD-48C9-81BD-CCCBC9379564}">
      <dgm:prSet custT="1"/>
      <dgm:spPr>
        <a:solidFill>
          <a:srgbClr val="FFFF00"/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pPr algn="ctr"/>
          <a:r>
            <a:rPr lang="ru-RU" sz="1400" dirty="0" smtClean="0">
              <a:solidFill>
                <a:srgbClr val="000000"/>
              </a:solidFill>
              <a:latin typeface="Times New Roman"/>
            </a:rPr>
            <a:t>тактичное исправление допущенных ошибок</a:t>
          </a:r>
          <a:endParaRPr lang="ru-RU" sz="1400" dirty="0">
            <a:solidFill>
              <a:srgbClr val="000000"/>
            </a:solidFill>
            <a:latin typeface="Times New Roman"/>
          </a:endParaRPr>
        </a:p>
      </dgm:t>
    </dgm:pt>
    <dgm:pt modelId="{72A03EB2-96C8-42FC-919B-AFD5773FE782}" type="parTrans" cxnId="{FFC72A6F-2B2A-48E5-AA12-A4B1A7CD9F0E}">
      <dgm:prSet/>
      <dgm:spPr/>
      <dgm:t>
        <a:bodyPr/>
        <a:lstStyle/>
        <a:p>
          <a:pPr algn="ctr"/>
          <a:endParaRPr lang="ru-RU"/>
        </a:p>
      </dgm:t>
    </dgm:pt>
    <dgm:pt modelId="{F14FBCDA-3E10-4678-8B0A-A4C7B8B97265}" type="sibTrans" cxnId="{FFC72A6F-2B2A-48E5-AA12-A4B1A7CD9F0E}">
      <dgm:prSet/>
      <dgm:spPr>
        <a:ln>
          <a:solidFill>
            <a:srgbClr val="FF0000"/>
          </a:solidFill>
        </a:ln>
      </dgm:spPr>
      <dgm:t>
        <a:bodyPr/>
        <a:lstStyle/>
        <a:p>
          <a:pPr algn="ctr"/>
          <a:endParaRPr lang="ru-RU"/>
        </a:p>
      </dgm:t>
    </dgm:pt>
    <dgm:pt modelId="{116D5D4D-5152-41B1-BE7A-A6F7492E8BA8}">
      <dgm:prSet custT="1"/>
      <dgm:spPr>
        <a:solidFill>
          <a:srgbClr val="FFFF00"/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pPr algn="ctr"/>
          <a:r>
            <a:rPr lang="ru-RU" sz="1400" dirty="0" smtClean="0">
              <a:solidFill>
                <a:srgbClr val="000000"/>
              </a:solidFill>
              <a:latin typeface="Times New Roman"/>
            </a:rPr>
            <a:t>создание ситуации успеха</a:t>
          </a:r>
          <a:endParaRPr lang="ru-RU" sz="1400" dirty="0"/>
        </a:p>
      </dgm:t>
    </dgm:pt>
    <dgm:pt modelId="{A400B0AA-6AC0-4EB8-A387-AE4BCF6AD1CD}" type="parTrans" cxnId="{AEC86588-9E8E-457E-B5D0-3A5EB0403763}">
      <dgm:prSet/>
      <dgm:spPr/>
      <dgm:t>
        <a:bodyPr/>
        <a:lstStyle/>
        <a:p>
          <a:pPr algn="ctr"/>
          <a:endParaRPr lang="ru-RU"/>
        </a:p>
      </dgm:t>
    </dgm:pt>
    <dgm:pt modelId="{86EE67E8-40C9-4DEC-9E8C-9C7BD7C8E7AF}" type="sibTrans" cxnId="{AEC86588-9E8E-457E-B5D0-3A5EB0403763}">
      <dgm:prSet/>
      <dgm:spPr>
        <a:solidFill>
          <a:schemeClr val="accent1"/>
        </a:solidFill>
        <a:ln>
          <a:solidFill>
            <a:srgbClr val="FF0000"/>
          </a:solidFill>
        </a:ln>
      </dgm:spPr>
      <dgm:t>
        <a:bodyPr/>
        <a:lstStyle/>
        <a:p>
          <a:pPr algn="ctr"/>
          <a:endParaRPr lang="ru-RU"/>
        </a:p>
      </dgm:t>
    </dgm:pt>
    <dgm:pt modelId="{3483CB75-08C4-48E3-8056-ED8EB064F5EE}">
      <dgm:prSet custT="1"/>
      <dgm:spPr>
        <a:solidFill>
          <a:srgbClr val="FFFF00"/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pPr algn="ctr"/>
          <a:r>
            <a:rPr lang="ru-RU" sz="1400" dirty="0" smtClean="0">
              <a:solidFill>
                <a:srgbClr val="000000"/>
              </a:solidFill>
              <a:latin typeface="Times New Roman"/>
            </a:rPr>
            <a:t>обращение к ребенку  по имени</a:t>
          </a:r>
          <a:endParaRPr lang="ru-RU" sz="1400" dirty="0"/>
        </a:p>
      </dgm:t>
    </dgm:pt>
    <dgm:pt modelId="{4098C8E7-EC38-4FB7-B588-48131F7E34F0}" type="parTrans" cxnId="{E972BF45-309C-4142-AA61-0586C1C1BB43}">
      <dgm:prSet/>
      <dgm:spPr/>
      <dgm:t>
        <a:bodyPr/>
        <a:lstStyle/>
        <a:p>
          <a:pPr algn="ctr"/>
          <a:endParaRPr lang="ru-RU"/>
        </a:p>
      </dgm:t>
    </dgm:pt>
    <dgm:pt modelId="{3D1F7963-A1C6-4A5E-AA8E-C862887494AB}" type="sibTrans" cxnId="{E972BF45-309C-4142-AA61-0586C1C1BB43}">
      <dgm:prSet/>
      <dgm:spPr>
        <a:solidFill>
          <a:schemeClr val="accent1"/>
        </a:solidFill>
        <a:ln>
          <a:solidFill>
            <a:srgbClr val="FF0000"/>
          </a:solidFill>
        </a:ln>
      </dgm:spPr>
      <dgm:t>
        <a:bodyPr/>
        <a:lstStyle/>
        <a:p>
          <a:pPr algn="ctr"/>
          <a:endParaRPr lang="ru-RU"/>
        </a:p>
      </dgm:t>
    </dgm:pt>
    <dgm:pt modelId="{6EDB7F2D-9EC1-4038-A85B-1D6E2B661092}">
      <dgm:prSet custT="1"/>
      <dgm:spPr>
        <a:solidFill>
          <a:srgbClr val="FFFF00"/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pPr algn="ctr"/>
          <a:r>
            <a:rPr lang="ru-RU" sz="1400" dirty="0" smtClean="0">
              <a:solidFill>
                <a:srgbClr val="000000"/>
              </a:solidFill>
              <a:latin typeface="Times New Roman"/>
            </a:rPr>
            <a:t>строки из стихотворения или народная мудрость, корректный юмор</a:t>
          </a:r>
          <a:endParaRPr lang="ru-RU" sz="1400" dirty="0"/>
        </a:p>
      </dgm:t>
    </dgm:pt>
    <dgm:pt modelId="{1A0CCB20-28FC-4350-AB32-F1F120FA82D9}" type="parTrans" cxnId="{3F618B12-6E2A-4D57-8EA9-39345BB9DF06}">
      <dgm:prSet/>
      <dgm:spPr/>
      <dgm:t>
        <a:bodyPr/>
        <a:lstStyle/>
        <a:p>
          <a:pPr algn="ctr"/>
          <a:endParaRPr lang="ru-RU"/>
        </a:p>
      </dgm:t>
    </dgm:pt>
    <dgm:pt modelId="{7E52F5AC-371A-4F9E-A652-A5EDE1E9B86C}" type="sibTrans" cxnId="{3F618B12-6E2A-4D57-8EA9-39345BB9DF06}">
      <dgm:prSet/>
      <dgm:spPr>
        <a:solidFill>
          <a:schemeClr val="accent1"/>
        </a:solidFill>
        <a:ln>
          <a:solidFill>
            <a:srgbClr val="FF0000"/>
          </a:solidFill>
        </a:ln>
      </dgm:spPr>
      <dgm:t>
        <a:bodyPr/>
        <a:lstStyle/>
        <a:p>
          <a:pPr algn="ctr"/>
          <a:endParaRPr lang="ru-RU"/>
        </a:p>
      </dgm:t>
    </dgm:pt>
    <dgm:pt modelId="{D591C11E-DB39-4536-8D9B-0F662848C7C4}">
      <dgm:prSet custT="1"/>
      <dgm:spPr>
        <a:solidFill>
          <a:srgbClr val="FFFF00"/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pPr algn="ctr"/>
          <a:r>
            <a:rPr lang="ru-RU" sz="1400" dirty="0" smtClean="0">
              <a:solidFill>
                <a:srgbClr val="000000"/>
              </a:solidFill>
              <a:latin typeface="Times New Roman"/>
            </a:rPr>
            <a:t>спокойная интонация речи</a:t>
          </a:r>
          <a:endParaRPr lang="ru-RU" sz="1400" dirty="0">
            <a:solidFill>
              <a:srgbClr val="000000"/>
            </a:solidFill>
            <a:latin typeface="Georgia"/>
          </a:endParaRPr>
        </a:p>
      </dgm:t>
    </dgm:pt>
    <dgm:pt modelId="{CA1F24FB-254F-43EA-9464-9C2F1A07D304}" type="parTrans" cxnId="{64EB10B5-B670-4ADE-8C6F-04A0ECC83024}">
      <dgm:prSet/>
      <dgm:spPr/>
      <dgm:t>
        <a:bodyPr/>
        <a:lstStyle/>
        <a:p>
          <a:pPr algn="ctr"/>
          <a:endParaRPr lang="ru-RU"/>
        </a:p>
      </dgm:t>
    </dgm:pt>
    <dgm:pt modelId="{67A2DB13-57F2-475A-82FD-D76796FE3496}" type="sibTrans" cxnId="{64EB10B5-B670-4ADE-8C6F-04A0ECC83024}">
      <dgm:prSet/>
      <dgm:spPr>
        <a:solidFill>
          <a:schemeClr val="accent1"/>
        </a:solidFill>
        <a:ln>
          <a:solidFill>
            <a:srgbClr val="FF0000"/>
          </a:solidFill>
        </a:ln>
      </dgm:spPr>
      <dgm:t>
        <a:bodyPr/>
        <a:lstStyle/>
        <a:p>
          <a:pPr algn="ctr"/>
          <a:endParaRPr lang="ru-RU"/>
        </a:p>
      </dgm:t>
    </dgm:pt>
    <dgm:pt modelId="{92015B61-E918-4484-B989-ED304FA02CAC}">
      <dgm:prSet custT="1"/>
      <dgm:spPr>
        <a:solidFill>
          <a:srgbClr val="FFFF00"/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pPr algn="ctr"/>
          <a:r>
            <a:rPr lang="ru-RU" sz="1400" dirty="0" smtClean="0">
              <a:solidFill>
                <a:srgbClr val="000000"/>
              </a:solidFill>
              <a:latin typeface="Times New Roman"/>
            </a:rPr>
            <a:t>улыбка</a:t>
          </a:r>
          <a:endParaRPr lang="ru-RU" sz="1400" dirty="0"/>
        </a:p>
      </dgm:t>
    </dgm:pt>
    <dgm:pt modelId="{7FA8288F-A9C6-41E3-B184-7A8D0BDD8D6F}" type="parTrans" cxnId="{E7D115F5-1880-465D-93AD-7B3A6BC1F36C}">
      <dgm:prSet/>
      <dgm:spPr/>
      <dgm:t>
        <a:bodyPr/>
        <a:lstStyle/>
        <a:p>
          <a:pPr algn="ctr"/>
          <a:endParaRPr lang="ru-RU"/>
        </a:p>
      </dgm:t>
    </dgm:pt>
    <dgm:pt modelId="{FB197FB2-46A8-49BF-893B-CA90CDDF9D2E}" type="sibTrans" cxnId="{E7D115F5-1880-465D-93AD-7B3A6BC1F36C}">
      <dgm:prSet/>
      <dgm:spPr>
        <a:solidFill>
          <a:schemeClr val="accent1"/>
        </a:solidFill>
        <a:ln>
          <a:solidFill>
            <a:srgbClr val="FF0000"/>
          </a:solidFill>
        </a:ln>
      </dgm:spPr>
      <dgm:t>
        <a:bodyPr/>
        <a:lstStyle/>
        <a:p>
          <a:pPr algn="ctr"/>
          <a:endParaRPr lang="ru-RU"/>
        </a:p>
      </dgm:t>
    </dgm:pt>
    <dgm:pt modelId="{B2D92480-C710-47B7-911D-91F97254B008}" type="pres">
      <dgm:prSet presAssocID="{D9573470-5193-4C30-8107-D524C2974DF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7EBF287-6312-4550-8CA9-FF77E79ADC83}" type="pres">
      <dgm:prSet presAssocID="{92015B61-E918-4484-B989-ED304FA02CAC}" presName="node" presStyleLbl="node1" presStyleIdx="0" presStyleCnt="7" custScaleX="143225" custScaleY="652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1AE445-7796-47F8-9CF2-DFC5DB07B43E}" type="pres">
      <dgm:prSet presAssocID="{92015B61-E918-4484-B989-ED304FA02CAC}" presName="spNode" presStyleCnt="0"/>
      <dgm:spPr/>
    </dgm:pt>
    <dgm:pt modelId="{B4E9A6F9-20A5-4CDD-BB5B-DAF33AE85B87}" type="pres">
      <dgm:prSet presAssocID="{FB197FB2-46A8-49BF-893B-CA90CDDF9D2E}" presName="sibTrans" presStyleLbl="sibTrans1D1" presStyleIdx="0" presStyleCnt="7"/>
      <dgm:spPr/>
      <dgm:t>
        <a:bodyPr/>
        <a:lstStyle/>
        <a:p>
          <a:endParaRPr lang="ru-RU"/>
        </a:p>
      </dgm:t>
    </dgm:pt>
    <dgm:pt modelId="{1B8AFD70-1956-4E16-A2AE-DC01730B45E5}" type="pres">
      <dgm:prSet presAssocID="{D591C11E-DB39-4536-8D9B-0F662848C7C4}" presName="node" presStyleLbl="node1" presStyleIdx="1" presStyleCnt="7" custScaleX="1489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0CE0AA-7DB4-45FA-B11D-74BF2CEC7DC0}" type="pres">
      <dgm:prSet presAssocID="{D591C11E-DB39-4536-8D9B-0F662848C7C4}" presName="spNode" presStyleCnt="0"/>
      <dgm:spPr/>
    </dgm:pt>
    <dgm:pt modelId="{83DC751C-4419-44EB-8AC5-744F426C352D}" type="pres">
      <dgm:prSet presAssocID="{67A2DB13-57F2-475A-82FD-D76796FE3496}" presName="sibTrans" presStyleLbl="sibTrans1D1" presStyleIdx="1" presStyleCnt="7"/>
      <dgm:spPr/>
      <dgm:t>
        <a:bodyPr/>
        <a:lstStyle/>
        <a:p>
          <a:endParaRPr lang="ru-RU"/>
        </a:p>
      </dgm:t>
    </dgm:pt>
    <dgm:pt modelId="{D2627A27-01EF-47A8-A7DA-52E71C0F2EA9}" type="pres">
      <dgm:prSet presAssocID="{6EDB7F2D-9EC1-4038-A85B-1D6E2B661092}" presName="node" presStyleLbl="node1" presStyleIdx="2" presStyleCnt="7" custScaleX="157738" custScaleY="1581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2AE726-7A65-4C5A-8203-9CE921933D27}" type="pres">
      <dgm:prSet presAssocID="{6EDB7F2D-9EC1-4038-A85B-1D6E2B661092}" presName="spNode" presStyleCnt="0"/>
      <dgm:spPr/>
    </dgm:pt>
    <dgm:pt modelId="{D2953E3C-9612-4A3A-A84B-F21D01504519}" type="pres">
      <dgm:prSet presAssocID="{7E52F5AC-371A-4F9E-A652-A5EDE1E9B86C}" presName="sibTrans" presStyleLbl="sibTrans1D1" presStyleIdx="2" presStyleCnt="7"/>
      <dgm:spPr/>
      <dgm:t>
        <a:bodyPr/>
        <a:lstStyle/>
        <a:p>
          <a:endParaRPr lang="ru-RU"/>
        </a:p>
      </dgm:t>
    </dgm:pt>
    <dgm:pt modelId="{9B15D92D-65D7-492A-90F4-198D89743A28}" type="pres">
      <dgm:prSet presAssocID="{3483CB75-08C4-48E3-8056-ED8EB064F5EE}" presName="node" presStyleLbl="node1" presStyleIdx="3" presStyleCnt="7" custScaleX="115148" custScaleY="1354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0DCCD4-97CC-4000-BCAA-5554698D9C68}" type="pres">
      <dgm:prSet presAssocID="{3483CB75-08C4-48E3-8056-ED8EB064F5EE}" presName="spNode" presStyleCnt="0"/>
      <dgm:spPr/>
    </dgm:pt>
    <dgm:pt modelId="{4C843A80-AEC7-4820-9566-628D69659E97}" type="pres">
      <dgm:prSet presAssocID="{3D1F7963-A1C6-4A5E-AA8E-C862887494AB}" presName="sibTrans" presStyleLbl="sibTrans1D1" presStyleIdx="3" presStyleCnt="7"/>
      <dgm:spPr/>
      <dgm:t>
        <a:bodyPr/>
        <a:lstStyle/>
        <a:p>
          <a:endParaRPr lang="ru-RU"/>
        </a:p>
      </dgm:t>
    </dgm:pt>
    <dgm:pt modelId="{AE292BD3-A10F-4B7A-B2D9-211245509B3F}" type="pres">
      <dgm:prSet presAssocID="{116D5D4D-5152-41B1-BE7A-A6F7492E8BA8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1EB901-3FC5-4842-A04B-E0250E313666}" type="pres">
      <dgm:prSet presAssocID="{116D5D4D-5152-41B1-BE7A-A6F7492E8BA8}" presName="spNode" presStyleCnt="0"/>
      <dgm:spPr/>
    </dgm:pt>
    <dgm:pt modelId="{A6DA5F8D-767A-4AE8-A8D9-0D7980595AFB}" type="pres">
      <dgm:prSet presAssocID="{86EE67E8-40C9-4DEC-9E8C-9C7BD7C8E7AF}" presName="sibTrans" presStyleLbl="sibTrans1D1" presStyleIdx="4" presStyleCnt="7"/>
      <dgm:spPr/>
      <dgm:t>
        <a:bodyPr/>
        <a:lstStyle/>
        <a:p>
          <a:endParaRPr lang="ru-RU"/>
        </a:p>
      </dgm:t>
    </dgm:pt>
    <dgm:pt modelId="{9E1AA54C-8A0C-453B-B031-63D4D00B0B7B}" type="pres">
      <dgm:prSet presAssocID="{587F7BE9-CCCD-48C9-81BD-CCCBC9379564}" presName="node" presStyleLbl="node1" presStyleIdx="5" presStyleCnt="7" custAng="0" custScaleX="1639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CF747E-D173-45DC-8F92-7BAFF9465FE4}" type="pres">
      <dgm:prSet presAssocID="{587F7BE9-CCCD-48C9-81BD-CCCBC9379564}" presName="spNode" presStyleCnt="0"/>
      <dgm:spPr/>
    </dgm:pt>
    <dgm:pt modelId="{F078767A-A458-4A2B-B843-31870BDBE874}" type="pres">
      <dgm:prSet presAssocID="{F14FBCDA-3E10-4678-8B0A-A4C7B8B97265}" presName="sibTrans" presStyleLbl="sibTrans1D1" presStyleIdx="5" presStyleCnt="7"/>
      <dgm:spPr/>
      <dgm:t>
        <a:bodyPr/>
        <a:lstStyle/>
        <a:p>
          <a:endParaRPr lang="ru-RU"/>
        </a:p>
      </dgm:t>
    </dgm:pt>
    <dgm:pt modelId="{842CA694-61D0-4B29-BAC6-593D239D77B6}" type="pres">
      <dgm:prSet presAssocID="{5B793AFF-82CB-45CF-9899-CD9B4A2D8037}" presName="node" presStyleLbl="node1" presStyleIdx="6" presStyleCnt="7" custScaleX="131702" custScaleY="11109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FA284D-98FC-49B2-9E50-57939F78CAF3}" type="pres">
      <dgm:prSet presAssocID="{5B793AFF-82CB-45CF-9899-CD9B4A2D8037}" presName="spNode" presStyleCnt="0"/>
      <dgm:spPr/>
    </dgm:pt>
    <dgm:pt modelId="{CA715DD9-56DB-4FE5-9936-7BD26EE48D1D}" type="pres">
      <dgm:prSet presAssocID="{622FE277-F99F-4D9B-88A7-99651F4B1D53}" presName="sibTrans" presStyleLbl="sibTrans1D1" presStyleIdx="6" presStyleCnt="7"/>
      <dgm:spPr/>
      <dgm:t>
        <a:bodyPr/>
        <a:lstStyle/>
        <a:p>
          <a:endParaRPr lang="ru-RU"/>
        </a:p>
      </dgm:t>
    </dgm:pt>
  </dgm:ptLst>
  <dgm:cxnLst>
    <dgm:cxn modelId="{E7D115F5-1880-465D-93AD-7B3A6BC1F36C}" srcId="{D9573470-5193-4C30-8107-D524C2974DF7}" destId="{92015B61-E918-4484-B989-ED304FA02CAC}" srcOrd="0" destOrd="0" parTransId="{7FA8288F-A9C6-41E3-B184-7A8D0BDD8D6F}" sibTransId="{FB197FB2-46A8-49BF-893B-CA90CDDF9D2E}"/>
    <dgm:cxn modelId="{7251DF94-91C2-491B-8CE3-22AA01E95671}" type="presOf" srcId="{3D1F7963-A1C6-4A5E-AA8E-C862887494AB}" destId="{4C843A80-AEC7-4820-9566-628D69659E97}" srcOrd="0" destOrd="0" presId="urn:microsoft.com/office/officeart/2005/8/layout/cycle6"/>
    <dgm:cxn modelId="{65FC40B7-CA50-48D7-978C-DFC078DDA3A3}" type="presOf" srcId="{3483CB75-08C4-48E3-8056-ED8EB064F5EE}" destId="{9B15D92D-65D7-492A-90F4-198D89743A28}" srcOrd="0" destOrd="0" presId="urn:microsoft.com/office/officeart/2005/8/layout/cycle6"/>
    <dgm:cxn modelId="{9734377A-A122-4885-9AD5-C832BFCDDB88}" type="presOf" srcId="{D591C11E-DB39-4536-8D9B-0F662848C7C4}" destId="{1B8AFD70-1956-4E16-A2AE-DC01730B45E5}" srcOrd="0" destOrd="0" presId="urn:microsoft.com/office/officeart/2005/8/layout/cycle6"/>
    <dgm:cxn modelId="{5249756A-8CCF-476A-9B9C-18E365E2ECBE}" srcId="{D9573470-5193-4C30-8107-D524C2974DF7}" destId="{5B793AFF-82CB-45CF-9899-CD9B4A2D8037}" srcOrd="6" destOrd="0" parTransId="{2A1B0B0B-D62B-440A-8318-128C5A5592C1}" sibTransId="{622FE277-F99F-4D9B-88A7-99651F4B1D53}"/>
    <dgm:cxn modelId="{F80E03BA-5A05-4B3B-A4A8-16ED7754379B}" type="presOf" srcId="{92015B61-E918-4484-B989-ED304FA02CAC}" destId="{57EBF287-6312-4550-8CA9-FF77E79ADC83}" srcOrd="0" destOrd="0" presId="urn:microsoft.com/office/officeart/2005/8/layout/cycle6"/>
    <dgm:cxn modelId="{C1A0DDEB-4A4C-4CD8-AF28-1040296F7BB5}" type="presOf" srcId="{6EDB7F2D-9EC1-4038-A85B-1D6E2B661092}" destId="{D2627A27-01EF-47A8-A7DA-52E71C0F2EA9}" srcOrd="0" destOrd="0" presId="urn:microsoft.com/office/officeart/2005/8/layout/cycle6"/>
    <dgm:cxn modelId="{E972BF45-309C-4142-AA61-0586C1C1BB43}" srcId="{D9573470-5193-4C30-8107-D524C2974DF7}" destId="{3483CB75-08C4-48E3-8056-ED8EB064F5EE}" srcOrd="3" destOrd="0" parTransId="{4098C8E7-EC38-4FB7-B588-48131F7E34F0}" sibTransId="{3D1F7963-A1C6-4A5E-AA8E-C862887494AB}"/>
    <dgm:cxn modelId="{77E40871-2909-4A6C-9A0A-FB752157D229}" type="presOf" srcId="{116D5D4D-5152-41B1-BE7A-A6F7492E8BA8}" destId="{AE292BD3-A10F-4B7A-B2D9-211245509B3F}" srcOrd="0" destOrd="0" presId="urn:microsoft.com/office/officeart/2005/8/layout/cycle6"/>
    <dgm:cxn modelId="{54F8BBA4-D6C4-48E2-B9E9-1C86C8EB6807}" type="presOf" srcId="{7E52F5AC-371A-4F9E-A652-A5EDE1E9B86C}" destId="{D2953E3C-9612-4A3A-A84B-F21D01504519}" srcOrd="0" destOrd="0" presId="urn:microsoft.com/office/officeart/2005/8/layout/cycle6"/>
    <dgm:cxn modelId="{B6EC0377-78C8-4351-BDC6-90EF7C982AB6}" type="presOf" srcId="{5B793AFF-82CB-45CF-9899-CD9B4A2D8037}" destId="{842CA694-61D0-4B29-BAC6-593D239D77B6}" srcOrd="0" destOrd="0" presId="urn:microsoft.com/office/officeart/2005/8/layout/cycle6"/>
    <dgm:cxn modelId="{6AD83396-4A60-479B-A026-D79508CCECFD}" type="presOf" srcId="{D9573470-5193-4C30-8107-D524C2974DF7}" destId="{B2D92480-C710-47B7-911D-91F97254B008}" srcOrd="0" destOrd="0" presId="urn:microsoft.com/office/officeart/2005/8/layout/cycle6"/>
    <dgm:cxn modelId="{D17D6EA6-6855-4380-80D0-4CD4AF425188}" type="presOf" srcId="{67A2DB13-57F2-475A-82FD-D76796FE3496}" destId="{83DC751C-4419-44EB-8AC5-744F426C352D}" srcOrd="0" destOrd="0" presId="urn:microsoft.com/office/officeart/2005/8/layout/cycle6"/>
    <dgm:cxn modelId="{ECE8B0BB-670F-451B-A14B-5BF22BD82082}" type="presOf" srcId="{86EE67E8-40C9-4DEC-9E8C-9C7BD7C8E7AF}" destId="{A6DA5F8D-767A-4AE8-A8D9-0D7980595AFB}" srcOrd="0" destOrd="0" presId="urn:microsoft.com/office/officeart/2005/8/layout/cycle6"/>
    <dgm:cxn modelId="{B25C9371-E591-462C-B1AA-D26EA6F7642C}" type="presOf" srcId="{622FE277-F99F-4D9B-88A7-99651F4B1D53}" destId="{CA715DD9-56DB-4FE5-9936-7BD26EE48D1D}" srcOrd="0" destOrd="0" presId="urn:microsoft.com/office/officeart/2005/8/layout/cycle6"/>
    <dgm:cxn modelId="{64EB10B5-B670-4ADE-8C6F-04A0ECC83024}" srcId="{D9573470-5193-4C30-8107-D524C2974DF7}" destId="{D591C11E-DB39-4536-8D9B-0F662848C7C4}" srcOrd="1" destOrd="0" parTransId="{CA1F24FB-254F-43EA-9464-9C2F1A07D304}" sibTransId="{67A2DB13-57F2-475A-82FD-D76796FE3496}"/>
    <dgm:cxn modelId="{3F618B12-6E2A-4D57-8EA9-39345BB9DF06}" srcId="{D9573470-5193-4C30-8107-D524C2974DF7}" destId="{6EDB7F2D-9EC1-4038-A85B-1D6E2B661092}" srcOrd="2" destOrd="0" parTransId="{1A0CCB20-28FC-4350-AB32-F1F120FA82D9}" sibTransId="{7E52F5AC-371A-4F9E-A652-A5EDE1E9B86C}"/>
    <dgm:cxn modelId="{AEC86588-9E8E-457E-B5D0-3A5EB0403763}" srcId="{D9573470-5193-4C30-8107-D524C2974DF7}" destId="{116D5D4D-5152-41B1-BE7A-A6F7492E8BA8}" srcOrd="4" destOrd="0" parTransId="{A400B0AA-6AC0-4EB8-A387-AE4BCF6AD1CD}" sibTransId="{86EE67E8-40C9-4DEC-9E8C-9C7BD7C8E7AF}"/>
    <dgm:cxn modelId="{60E145EB-6A4A-4BAF-9D36-6C7C55386E6A}" type="presOf" srcId="{F14FBCDA-3E10-4678-8B0A-A4C7B8B97265}" destId="{F078767A-A458-4A2B-B843-31870BDBE874}" srcOrd="0" destOrd="0" presId="urn:microsoft.com/office/officeart/2005/8/layout/cycle6"/>
    <dgm:cxn modelId="{FFC72A6F-2B2A-48E5-AA12-A4B1A7CD9F0E}" srcId="{D9573470-5193-4C30-8107-D524C2974DF7}" destId="{587F7BE9-CCCD-48C9-81BD-CCCBC9379564}" srcOrd="5" destOrd="0" parTransId="{72A03EB2-96C8-42FC-919B-AFD5773FE782}" sibTransId="{F14FBCDA-3E10-4678-8B0A-A4C7B8B97265}"/>
    <dgm:cxn modelId="{591641BC-C076-459F-B971-E2C2CA473318}" type="presOf" srcId="{FB197FB2-46A8-49BF-893B-CA90CDDF9D2E}" destId="{B4E9A6F9-20A5-4CDD-BB5B-DAF33AE85B87}" srcOrd="0" destOrd="0" presId="urn:microsoft.com/office/officeart/2005/8/layout/cycle6"/>
    <dgm:cxn modelId="{6876D3F7-74B6-4898-81A5-97618EE5DCEA}" type="presOf" srcId="{587F7BE9-CCCD-48C9-81BD-CCCBC9379564}" destId="{9E1AA54C-8A0C-453B-B031-63D4D00B0B7B}" srcOrd="0" destOrd="0" presId="urn:microsoft.com/office/officeart/2005/8/layout/cycle6"/>
    <dgm:cxn modelId="{45A455EB-B82A-46E1-8BD5-EE7DB6654418}" type="presParOf" srcId="{B2D92480-C710-47B7-911D-91F97254B008}" destId="{57EBF287-6312-4550-8CA9-FF77E79ADC83}" srcOrd="0" destOrd="0" presId="urn:microsoft.com/office/officeart/2005/8/layout/cycle6"/>
    <dgm:cxn modelId="{94E27B1C-E1A2-47A4-96C2-D004F1AEC91C}" type="presParOf" srcId="{B2D92480-C710-47B7-911D-91F97254B008}" destId="{461AE445-7796-47F8-9CF2-DFC5DB07B43E}" srcOrd="1" destOrd="0" presId="urn:microsoft.com/office/officeart/2005/8/layout/cycle6"/>
    <dgm:cxn modelId="{A7B6BE7B-EDB5-4F2F-9E53-76E1827A9F8D}" type="presParOf" srcId="{B2D92480-C710-47B7-911D-91F97254B008}" destId="{B4E9A6F9-20A5-4CDD-BB5B-DAF33AE85B87}" srcOrd="2" destOrd="0" presId="urn:microsoft.com/office/officeart/2005/8/layout/cycle6"/>
    <dgm:cxn modelId="{A84E9C33-F173-440D-99EE-65C8B234516C}" type="presParOf" srcId="{B2D92480-C710-47B7-911D-91F97254B008}" destId="{1B8AFD70-1956-4E16-A2AE-DC01730B45E5}" srcOrd="3" destOrd="0" presId="urn:microsoft.com/office/officeart/2005/8/layout/cycle6"/>
    <dgm:cxn modelId="{4B26C21B-49FB-4B8B-B356-88FCF09F6B66}" type="presParOf" srcId="{B2D92480-C710-47B7-911D-91F97254B008}" destId="{DC0CE0AA-7DB4-45FA-B11D-74BF2CEC7DC0}" srcOrd="4" destOrd="0" presId="urn:microsoft.com/office/officeart/2005/8/layout/cycle6"/>
    <dgm:cxn modelId="{9B4E5B4B-C813-4C04-8318-CA3A346A9D9E}" type="presParOf" srcId="{B2D92480-C710-47B7-911D-91F97254B008}" destId="{83DC751C-4419-44EB-8AC5-744F426C352D}" srcOrd="5" destOrd="0" presId="urn:microsoft.com/office/officeart/2005/8/layout/cycle6"/>
    <dgm:cxn modelId="{FA06CB61-CC2A-42CD-A02D-53262D945A6A}" type="presParOf" srcId="{B2D92480-C710-47B7-911D-91F97254B008}" destId="{D2627A27-01EF-47A8-A7DA-52E71C0F2EA9}" srcOrd="6" destOrd="0" presId="urn:microsoft.com/office/officeart/2005/8/layout/cycle6"/>
    <dgm:cxn modelId="{DD555E8E-0983-4CF6-826D-5271F7E1CF28}" type="presParOf" srcId="{B2D92480-C710-47B7-911D-91F97254B008}" destId="{C72AE726-7A65-4C5A-8203-9CE921933D27}" srcOrd="7" destOrd="0" presId="urn:microsoft.com/office/officeart/2005/8/layout/cycle6"/>
    <dgm:cxn modelId="{C6EBAFA1-19FA-4D24-8846-94E7E9C7F15B}" type="presParOf" srcId="{B2D92480-C710-47B7-911D-91F97254B008}" destId="{D2953E3C-9612-4A3A-A84B-F21D01504519}" srcOrd="8" destOrd="0" presId="urn:microsoft.com/office/officeart/2005/8/layout/cycle6"/>
    <dgm:cxn modelId="{428D296A-8898-4B8F-8D54-29AEC6B5F575}" type="presParOf" srcId="{B2D92480-C710-47B7-911D-91F97254B008}" destId="{9B15D92D-65D7-492A-90F4-198D89743A28}" srcOrd="9" destOrd="0" presId="urn:microsoft.com/office/officeart/2005/8/layout/cycle6"/>
    <dgm:cxn modelId="{DE7D54E5-AAD2-4EB3-8C54-F15BE17EE526}" type="presParOf" srcId="{B2D92480-C710-47B7-911D-91F97254B008}" destId="{9A0DCCD4-97CC-4000-BCAA-5554698D9C68}" srcOrd="10" destOrd="0" presId="urn:microsoft.com/office/officeart/2005/8/layout/cycle6"/>
    <dgm:cxn modelId="{EBE719A5-3C30-4748-97A5-974AE4F258B8}" type="presParOf" srcId="{B2D92480-C710-47B7-911D-91F97254B008}" destId="{4C843A80-AEC7-4820-9566-628D69659E97}" srcOrd="11" destOrd="0" presId="urn:microsoft.com/office/officeart/2005/8/layout/cycle6"/>
    <dgm:cxn modelId="{38D5700B-A5A6-491A-84C3-AFE0E5E6E092}" type="presParOf" srcId="{B2D92480-C710-47B7-911D-91F97254B008}" destId="{AE292BD3-A10F-4B7A-B2D9-211245509B3F}" srcOrd="12" destOrd="0" presId="urn:microsoft.com/office/officeart/2005/8/layout/cycle6"/>
    <dgm:cxn modelId="{A53C45A1-6F49-45BE-A479-DF0461841620}" type="presParOf" srcId="{B2D92480-C710-47B7-911D-91F97254B008}" destId="{011EB901-3FC5-4842-A04B-E0250E313666}" srcOrd="13" destOrd="0" presId="urn:microsoft.com/office/officeart/2005/8/layout/cycle6"/>
    <dgm:cxn modelId="{58C74664-4FE1-4CED-8FD6-73ACBCB7DFE0}" type="presParOf" srcId="{B2D92480-C710-47B7-911D-91F97254B008}" destId="{A6DA5F8D-767A-4AE8-A8D9-0D7980595AFB}" srcOrd="14" destOrd="0" presId="urn:microsoft.com/office/officeart/2005/8/layout/cycle6"/>
    <dgm:cxn modelId="{7FE246A2-AF74-4FBE-B1E8-3B9F1F544162}" type="presParOf" srcId="{B2D92480-C710-47B7-911D-91F97254B008}" destId="{9E1AA54C-8A0C-453B-B031-63D4D00B0B7B}" srcOrd="15" destOrd="0" presId="urn:microsoft.com/office/officeart/2005/8/layout/cycle6"/>
    <dgm:cxn modelId="{1AC4F3DC-CC92-40BE-98E3-EBA60A377A1C}" type="presParOf" srcId="{B2D92480-C710-47B7-911D-91F97254B008}" destId="{D3CF747E-D173-45DC-8F92-7BAFF9465FE4}" srcOrd="16" destOrd="0" presId="urn:microsoft.com/office/officeart/2005/8/layout/cycle6"/>
    <dgm:cxn modelId="{0F1FBDCB-0A0E-40FA-A116-73DED4D9F6DA}" type="presParOf" srcId="{B2D92480-C710-47B7-911D-91F97254B008}" destId="{F078767A-A458-4A2B-B843-31870BDBE874}" srcOrd="17" destOrd="0" presId="urn:microsoft.com/office/officeart/2005/8/layout/cycle6"/>
    <dgm:cxn modelId="{6F1EAB1B-280C-46F4-B690-7B14D92FEBD9}" type="presParOf" srcId="{B2D92480-C710-47B7-911D-91F97254B008}" destId="{842CA694-61D0-4B29-BAC6-593D239D77B6}" srcOrd="18" destOrd="0" presId="urn:microsoft.com/office/officeart/2005/8/layout/cycle6"/>
    <dgm:cxn modelId="{D44385EC-2FCE-4245-B9DB-D8D7E4FD89F5}" type="presParOf" srcId="{B2D92480-C710-47B7-911D-91F97254B008}" destId="{05FA284D-98FC-49B2-9E50-57939F78CAF3}" srcOrd="19" destOrd="0" presId="urn:microsoft.com/office/officeart/2005/8/layout/cycle6"/>
    <dgm:cxn modelId="{98D3920C-DF69-4A1A-9DD1-D429EF0117C7}" type="presParOf" srcId="{B2D92480-C710-47B7-911D-91F97254B008}" destId="{CA715DD9-56DB-4FE5-9936-7BD26EE48D1D}" srcOrd="20" destOrd="0" presId="urn:microsoft.com/office/officeart/2005/8/layout/cycle6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EBF287-6312-4550-8CA9-FF77E79ADC83}">
      <dsp:nvSpPr>
        <dsp:cNvPr id="0" name=""/>
        <dsp:cNvSpPr/>
      </dsp:nvSpPr>
      <dsp:spPr>
        <a:xfrm>
          <a:off x="2504724" y="-37389"/>
          <a:ext cx="2700870" cy="1188134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0000"/>
              </a:solidFill>
              <a:latin typeface="PT Sans"/>
            </a:rPr>
            <a:t>дифференциация учебных заданий по уровню трудности</a:t>
          </a:r>
          <a:endParaRPr lang="ru-RU" sz="1800" kern="1200" dirty="0"/>
        </a:p>
      </dsp:txBody>
      <dsp:txXfrm>
        <a:off x="2562724" y="20611"/>
        <a:ext cx="2584870" cy="1072134"/>
      </dsp:txXfrm>
    </dsp:sp>
    <dsp:sp modelId="{B4E9A6F9-20A5-4CDD-BB5B-DAF33AE85B87}">
      <dsp:nvSpPr>
        <dsp:cNvPr id="0" name=""/>
        <dsp:cNvSpPr/>
      </dsp:nvSpPr>
      <dsp:spPr>
        <a:xfrm>
          <a:off x="1830790" y="556677"/>
          <a:ext cx="4048738" cy="4048738"/>
        </a:xfrm>
        <a:custGeom>
          <a:avLst/>
          <a:gdLst/>
          <a:ahLst/>
          <a:cxnLst/>
          <a:rect l="0" t="0" r="0" b="0"/>
          <a:pathLst>
            <a:path>
              <a:moveTo>
                <a:pt x="3382728" y="523392"/>
              </a:moveTo>
              <a:arcTo wR="2024369" hR="2024369" stAng="18728674" swAng="1795864"/>
            </a:path>
          </a:pathLst>
        </a:custGeom>
        <a:noFill/>
        <a:ln w="9525" cap="flat" cmpd="sng" algn="ctr">
          <a:solidFill>
            <a:srgbClr val="FF0000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8AFD70-1956-4E16-A2AE-DC01730B45E5}">
      <dsp:nvSpPr>
        <dsp:cNvPr id="0" name=""/>
        <dsp:cNvSpPr/>
      </dsp:nvSpPr>
      <dsp:spPr>
        <a:xfrm>
          <a:off x="4475170" y="1968176"/>
          <a:ext cx="2808716" cy="1225739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0000"/>
              </a:solidFill>
              <a:latin typeface="PT Sans"/>
            </a:rPr>
            <a:t>дифференциация заданий по объёму учебного материала</a:t>
          </a:r>
          <a:endParaRPr lang="ru-RU" sz="1800" kern="1200" dirty="0">
            <a:solidFill>
              <a:srgbClr val="000000"/>
            </a:solidFill>
            <a:latin typeface="Georgia"/>
          </a:endParaRPr>
        </a:p>
      </dsp:txBody>
      <dsp:txXfrm>
        <a:off x="4535006" y="2028012"/>
        <a:ext cx="2689044" cy="1106067"/>
      </dsp:txXfrm>
    </dsp:sp>
    <dsp:sp modelId="{83DC751C-4419-44EB-8AC5-744F426C352D}">
      <dsp:nvSpPr>
        <dsp:cNvPr id="0" name=""/>
        <dsp:cNvSpPr/>
      </dsp:nvSpPr>
      <dsp:spPr>
        <a:xfrm>
          <a:off x="1830790" y="556677"/>
          <a:ext cx="4048738" cy="4048738"/>
        </a:xfrm>
        <a:custGeom>
          <a:avLst/>
          <a:gdLst/>
          <a:ahLst/>
          <a:cxnLst/>
          <a:rect l="0" t="0" r="0" b="0"/>
          <a:pathLst>
            <a:path>
              <a:moveTo>
                <a:pt x="3950258" y="2648084"/>
              </a:moveTo>
              <a:arcTo wR="2024369" hR="2024369" stAng="1076699" swAng="1921966"/>
            </a:path>
          </a:pathLst>
        </a:custGeom>
        <a:noFill/>
        <a:ln w="9525" cap="flat" cmpd="sng" algn="ctr">
          <a:solidFill>
            <a:srgbClr val="FF0000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1AA54C-8A0C-453B-B031-63D4D00B0B7B}">
      <dsp:nvSpPr>
        <dsp:cNvPr id="0" name=""/>
        <dsp:cNvSpPr/>
      </dsp:nvSpPr>
      <dsp:spPr>
        <a:xfrm>
          <a:off x="2562060" y="3894860"/>
          <a:ext cx="2586197" cy="1421110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0000"/>
              </a:solidFill>
              <a:latin typeface="PT Sans"/>
            </a:rPr>
            <a:t>дифференциация работы по характеру помощи обучающимся</a:t>
          </a:r>
          <a:endParaRPr lang="ru-RU" sz="1800" kern="1200" dirty="0">
            <a:solidFill>
              <a:srgbClr val="000000"/>
            </a:solidFill>
            <a:latin typeface="Times New Roman"/>
          </a:endParaRPr>
        </a:p>
      </dsp:txBody>
      <dsp:txXfrm>
        <a:off x="2631433" y="3964233"/>
        <a:ext cx="2447451" cy="1282364"/>
      </dsp:txXfrm>
    </dsp:sp>
    <dsp:sp modelId="{F078767A-A458-4A2B-B843-31870BDBE874}">
      <dsp:nvSpPr>
        <dsp:cNvPr id="0" name=""/>
        <dsp:cNvSpPr/>
      </dsp:nvSpPr>
      <dsp:spPr>
        <a:xfrm>
          <a:off x="1830790" y="556677"/>
          <a:ext cx="4048738" cy="4048738"/>
        </a:xfrm>
        <a:custGeom>
          <a:avLst/>
          <a:gdLst/>
          <a:ahLst/>
          <a:cxnLst/>
          <a:rect l="0" t="0" r="0" b="0"/>
          <a:pathLst>
            <a:path>
              <a:moveTo>
                <a:pt x="722765" y="3574819"/>
              </a:moveTo>
              <a:arcTo wR="2024369" hR="2024369" stAng="7800808" swAng="1868158"/>
            </a:path>
          </a:pathLst>
        </a:custGeom>
        <a:noFill/>
        <a:ln w="9525" cap="flat" cmpd="sng" algn="ctr">
          <a:solidFill>
            <a:srgbClr val="FF0000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2CA694-61D0-4B29-BAC6-593D239D77B6}">
      <dsp:nvSpPr>
        <dsp:cNvPr id="0" name=""/>
        <dsp:cNvSpPr/>
      </dsp:nvSpPr>
      <dsp:spPr>
        <a:xfrm>
          <a:off x="557784" y="1937465"/>
          <a:ext cx="2546012" cy="1287161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0000"/>
              </a:solidFill>
              <a:latin typeface="PT Sans"/>
            </a:rPr>
            <a:t>дифференциация работы по степени самостоятельности обучающихся</a:t>
          </a:r>
          <a:endParaRPr lang="ru-RU" sz="1800" kern="1200" dirty="0"/>
        </a:p>
      </dsp:txBody>
      <dsp:txXfrm>
        <a:off x="620618" y="2000299"/>
        <a:ext cx="2420344" cy="1161493"/>
      </dsp:txXfrm>
    </dsp:sp>
    <dsp:sp modelId="{CA715DD9-56DB-4FE5-9936-7BD26EE48D1D}">
      <dsp:nvSpPr>
        <dsp:cNvPr id="0" name=""/>
        <dsp:cNvSpPr/>
      </dsp:nvSpPr>
      <dsp:spPr>
        <a:xfrm>
          <a:off x="1830790" y="556677"/>
          <a:ext cx="4048738" cy="4048738"/>
        </a:xfrm>
        <a:custGeom>
          <a:avLst/>
          <a:gdLst/>
          <a:ahLst/>
          <a:cxnLst/>
          <a:rect l="0" t="0" r="0" b="0"/>
          <a:pathLst>
            <a:path>
              <a:moveTo>
                <a:pt x="108342" y="1370984"/>
              </a:moveTo>
              <a:arcTo wR="2024369" hR="2024369" stAng="11929794" swAng="1742062"/>
            </a:path>
          </a:pathLst>
        </a:custGeom>
        <a:noFill/>
        <a:ln w="9525" cap="flat" cmpd="sng" algn="ctr">
          <a:solidFill>
            <a:srgbClr val="FF0000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EBF287-6312-4550-8CA9-FF77E79ADC83}">
      <dsp:nvSpPr>
        <dsp:cNvPr id="0" name=""/>
        <dsp:cNvSpPr/>
      </dsp:nvSpPr>
      <dsp:spPr>
        <a:xfrm>
          <a:off x="2912158" y="701"/>
          <a:ext cx="2061984" cy="610446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0000"/>
              </a:solidFill>
              <a:latin typeface="Times New Roman"/>
            </a:rPr>
            <a:t>улыбка</a:t>
          </a:r>
          <a:endParaRPr lang="ru-RU" sz="1800" kern="1200" dirty="0"/>
        </a:p>
      </dsp:txBody>
      <dsp:txXfrm>
        <a:off x="2941958" y="30501"/>
        <a:ext cx="2002384" cy="550846"/>
      </dsp:txXfrm>
    </dsp:sp>
    <dsp:sp modelId="{B4E9A6F9-20A5-4CDD-BB5B-DAF33AE85B87}">
      <dsp:nvSpPr>
        <dsp:cNvPr id="0" name=""/>
        <dsp:cNvSpPr/>
      </dsp:nvSpPr>
      <dsp:spPr>
        <a:xfrm>
          <a:off x="1274901" y="305924"/>
          <a:ext cx="5336499" cy="5336499"/>
        </a:xfrm>
        <a:custGeom>
          <a:avLst/>
          <a:gdLst/>
          <a:ahLst/>
          <a:cxnLst/>
          <a:rect l="0" t="0" r="0" b="0"/>
          <a:pathLst>
            <a:path>
              <a:moveTo>
                <a:pt x="3705343" y="209796"/>
              </a:moveTo>
              <a:arcTo wR="2668249" hR="2668249" stAng="17572341" swAng="837923"/>
            </a:path>
          </a:pathLst>
        </a:custGeom>
        <a:noFill/>
        <a:ln w="9525" cap="flat" cmpd="sng" algn="ctr">
          <a:solidFill>
            <a:srgbClr val="FF0000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8AFD70-1956-4E16-A2AE-DC01730B45E5}">
      <dsp:nvSpPr>
        <dsp:cNvPr id="0" name=""/>
        <dsp:cNvSpPr/>
      </dsp:nvSpPr>
      <dsp:spPr>
        <a:xfrm>
          <a:off x="4957112" y="842651"/>
          <a:ext cx="2144319" cy="935793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0000"/>
              </a:solidFill>
              <a:latin typeface="Times New Roman"/>
            </a:rPr>
            <a:t>спокойная интонация речи</a:t>
          </a:r>
          <a:endParaRPr lang="ru-RU" sz="1800" kern="1200" dirty="0">
            <a:solidFill>
              <a:srgbClr val="000000"/>
            </a:solidFill>
            <a:latin typeface="Georgia"/>
          </a:endParaRPr>
        </a:p>
      </dsp:txBody>
      <dsp:txXfrm>
        <a:off x="5002794" y="888333"/>
        <a:ext cx="2052955" cy="844429"/>
      </dsp:txXfrm>
    </dsp:sp>
    <dsp:sp modelId="{83DC751C-4419-44EB-8AC5-744F426C352D}">
      <dsp:nvSpPr>
        <dsp:cNvPr id="0" name=""/>
        <dsp:cNvSpPr/>
      </dsp:nvSpPr>
      <dsp:spPr>
        <a:xfrm>
          <a:off x="1274901" y="305924"/>
          <a:ext cx="5336499" cy="5336499"/>
        </a:xfrm>
        <a:custGeom>
          <a:avLst/>
          <a:gdLst/>
          <a:ahLst/>
          <a:cxnLst/>
          <a:rect l="0" t="0" r="0" b="0"/>
          <a:pathLst>
            <a:path>
              <a:moveTo>
                <a:pt x="5058423" y="1482236"/>
              </a:moveTo>
              <a:arcTo wR="2668249" hR="2668249" stAng="20016553" swAng="1380849"/>
            </a:path>
          </a:pathLst>
        </a:custGeom>
        <a:noFill/>
        <a:ln w="9525" cap="flat" cmpd="sng" algn="ctr">
          <a:solidFill>
            <a:srgbClr val="FF0000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627A27-01EF-47A8-A7DA-52E71C0F2EA9}">
      <dsp:nvSpPr>
        <dsp:cNvPr id="0" name=""/>
        <dsp:cNvSpPr/>
      </dsp:nvSpPr>
      <dsp:spPr>
        <a:xfrm>
          <a:off x="5409039" y="2827857"/>
          <a:ext cx="2270925" cy="1480116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0000"/>
              </a:solidFill>
              <a:latin typeface="Times New Roman"/>
            </a:rPr>
            <a:t>строки из стихотворения или народная мудрость, корректный юмор</a:t>
          </a:r>
          <a:endParaRPr lang="ru-RU" sz="1800" kern="1200" dirty="0"/>
        </a:p>
      </dsp:txBody>
      <dsp:txXfrm>
        <a:off x="5481292" y="2900110"/>
        <a:ext cx="2126419" cy="1335610"/>
      </dsp:txXfrm>
    </dsp:sp>
    <dsp:sp modelId="{D2953E3C-9612-4A3A-A84B-F21D01504519}">
      <dsp:nvSpPr>
        <dsp:cNvPr id="0" name=""/>
        <dsp:cNvSpPr/>
      </dsp:nvSpPr>
      <dsp:spPr>
        <a:xfrm>
          <a:off x="1274901" y="305924"/>
          <a:ext cx="5336499" cy="5336499"/>
        </a:xfrm>
        <a:custGeom>
          <a:avLst/>
          <a:gdLst/>
          <a:ahLst/>
          <a:cxnLst/>
          <a:rect l="0" t="0" r="0" b="0"/>
          <a:pathLst>
            <a:path>
              <a:moveTo>
                <a:pt x="4976442" y="4006833"/>
              </a:moveTo>
              <a:arcTo wR="2668249" hR="2668249" stAng="1806637" swAng="699117"/>
            </a:path>
          </a:pathLst>
        </a:custGeom>
        <a:noFill/>
        <a:ln w="9525" cap="flat" cmpd="sng" algn="ctr">
          <a:solidFill>
            <a:srgbClr val="FF0000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15D92D-65D7-492A-90F4-198D89743A28}">
      <dsp:nvSpPr>
        <dsp:cNvPr id="0" name=""/>
        <dsp:cNvSpPr/>
      </dsp:nvSpPr>
      <dsp:spPr>
        <a:xfrm>
          <a:off x="4271978" y="4744198"/>
          <a:ext cx="1657764" cy="1267971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0000"/>
              </a:solidFill>
              <a:latin typeface="Times New Roman"/>
            </a:rPr>
            <a:t>обращение к студенту  по имени</a:t>
          </a:r>
          <a:endParaRPr lang="ru-RU" sz="1800" kern="1200" dirty="0"/>
        </a:p>
      </dsp:txBody>
      <dsp:txXfrm>
        <a:off x="4333875" y="4806095"/>
        <a:ext cx="1533970" cy="1144177"/>
      </dsp:txXfrm>
    </dsp:sp>
    <dsp:sp modelId="{4C843A80-AEC7-4820-9566-628D69659E97}">
      <dsp:nvSpPr>
        <dsp:cNvPr id="0" name=""/>
        <dsp:cNvSpPr/>
      </dsp:nvSpPr>
      <dsp:spPr>
        <a:xfrm>
          <a:off x="1274901" y="305924"/>
          <a:ext cx="5336499" cy="5336499"/>
        </a:xfrm>
        <a:custGeom>
          <a:avLst/>
          <a:gdLst/>
          <a:ahLst/>
          <a:cxnLst/>
          <a:rect l="0" t="0" r="0" b="0"/>
          <a:pathLst>
            <a:path>
              <a:moveTo>
                <a:pt x="2989466" y="5317094"/>
              </a:moveTo>
              <a:arcTo wR="2668249" hR="2668249" stAng="4985142" swAng="971688"/>
            </a:path>
          </a:pathLst>
        </a:custGeom>
        <a:noFill/>
        <a:ln w="9525" cap="flat" cmpd="sng" algn="ctr">
          <a:solidFill>
            <a:srgbClr val="FF0000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292BD3-A10F-4B7A-B2D9-211245509B3F}">
      <dsp:nvSpPr>
        <dsp:cNvPr id="0" name=""/>
        <dsp:cNvSpPr/>
      </dsp:nvSpPr>
      <dsp:spPr>
        <a:xfrm>
          <a:off x="2065599" y="4910287"/>
          <a:ext cx="1439681" cy="935793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0000"/>
              </a:solidFill>
              <a:latin typeface="Times New Roman"/>
            </a:rPr>
            <a:t>создание ситуации успеха</a:t>
          </a:r>
          <a:endParaRPr lang="ru-RU" sz="1800" kern="1200" dirty="0"/>
        </a:p>
      </dsp:txBody>
      <dsp:txXfrm>
        <a:off x="2111281" y="4955969"/>
        <a:ext cx="1348317" cy="844429"/>
      </dsp:txXfrm>
    </dsp:sp>
    <dsp:sp modelId="{A6DA5F8D-767A-4AE8-A8D9-0D7980595AFB}">
      <dsp:nvSpPr>
        <dsp:cNvPr id="0" name=""/>
        <dsp:cNvSpPr/>
      </dsp:nvSpPr>
      <dsp:spPr>
        <a:xfrm>
          <a:off x="1274901" y="305924"/>
          <a:ext cx="5336499" cy="5336499"/>
        </a:xfrm>
        <a:custGeom>
          <a:avLst/>
          <a:gdLst/>
          <a:ahLst/>
          <a:cxnLst/>
          <a:rect l="0" t="0" r="0" b="0"/>
          <a:pathLst>
            <a:path>
              <a:moveTo>
                <a:pt x="824485" y="4597003"/>
              </a:moveTo>
              <a:arcTo wR="2668249" hR="2668249" stAng="8022565" swAng="1356948"/>
            </a:path>
          </a:pathLst>
        </a:custGeom>
        <a:noFill/>
        <a:ln w="9525" cap="flat" cmpd="sng" algn="ctr">
          <a:solidFill>
            <a:srgbClr val="FF0000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1AA54C-8A0C-453B-B031-63D4D00B0B7B}">
      <dsp:nvSpPr>
        <dsp:cNvPr id="0" name=""/>
        <dsp:cNvSpPr/>
      </dsp:nvSpPr>
      <dsp:spPr>
        <a:xfrm>
          <a:off x="161706" y="3100019"/>
          <a:ext cx="2360185" cy="935793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0000"/>
              </a:solidFill>
              <a:latin typeface="Times New Roman"/>
            </a:rPr>
            <a:t>тактичное исправление допущенных ошибок</a:t>
          </a:r>
          <a:endParaRPr lang="ru-RU" sz="1800" kern="1200" dirty="0">
            <a:solidFill>
              <a:srgbClr val="000000"/>
            </a:solidFill>
            <a:latin typeface="Times New Roman"/>
          </a:endParaRPr>
        </a:p>
      </dsp:txBody>
      <dsp:txXfrm>
        <a:off x="207388" y="3145701"/>
        <a:ext cx="2268821" cy="844429"/>
      </dsp:txXfrm>
    </dsp:sp>
    <dsp:sp modelId="{F078767A-A458-4A2B-B843-31870BDBE874}">
      <dsp:nvSpPr>
        <dsp:cNvPr id="0" name=""/>
        <dsp:cNvSpPr/>
      </dsp:nvSpPr>
      <dsp:spPr>
        <a:xfrm>
          <a:off x="1274901" y="305924"/>
          <a:ext cx="5336499" cy="5336499"/>
        </a:xfrm>
        <a:custGeom>
          <a:avLst/>
          <a:gdLst/>
          <a:ahLst/>
          <a:cxnLst/>
          <a:rect l="0" t="0" r="0" b="0"/>
          <a:pathLst>
            <a:path>
              <a:moveTo>
                <a:pt x="2389" y="2781158"/>
              </a:moveTo>
              <a:arcTo wR="2668249" hR="2668249" stAng="10654487" swAng="1651860"/>
            </a:path>
          </a:pathLst>
        </a:custGeom>
        <a:noFill/>
        <a:ln w="9525" cap="flat" cmpd="sng" algn="ctr">
          <a:solidFill>
            <a:srgbClr val="FF0000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2CA694-61D0-4B29-BAC6-593D239D77B6}">
      <dsp:nvSpPr>
        <dsp:cNvPr id="0" name=""/>
        <dsp:cNvSpPr/>
      </dsp:nvSpPr>
      <dsp:spPr>
        <a:xfrm>
          <a:off x="908984" y="790747"/>
          <a:ext cx="1896089" cy="1039600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0000"/>
              </a:solidFill>
              <a:latin typeface="Times New Roman"/>
            </a:rPr>
            <a:t>внимание к каждому мнению обучающегося</a:t>
          </a:r>
          <a:endParaRPr lang="ru-RU" sz="1800" kern="1200" dirty="0"/>
        </a:p>
      </dsp:txBody>
      <dsp:txXfrm>
        <a:off x="959733" y="841496"/>
        <a:ext cx="1794591" cy="938102"/>
      </dsp:txXfrm>
    </dsp:sp>
    <dsp:sp modelId="{CA715DD9-56DB-4FE5-9936-7BD26EE48D1D}">
      <dsp:nvSpPr>
        <dsp:cNvPr id="0" name=""/>
        <dsp:cNvSpPr/>
      </dsp:nvSpPr>
      <dsp:spPr>
        <a:xfrm>
          <a:off x="1274901" y="305924"/>
          <a:ext cx="5336499" cy="5336499"/>
        </a:xfrm>
        <a:custGeom>
          <a:avLst/>
          <a:gdLst/>
          <a:ahLst/>
          <a:cxnLst/>
          <a:rect l="0" t="0" r="0" b="0"/>
          <a:pathLst>
            <a:path>
              <a:moveTo>
                <a:pt x="1139262" y="481527"/>
              </a:moveTo>
              <a:arcTo wR="2668249" hR="2668249" stAng="14102293" swAng="726495"/>
            </a:path>
          </a:pathLst>
        </a:custGeom>
        <a:noFill/>
        <a:ln w="9525" cap="flat" cmpd="sng" algn="ctr">
          <a:solidFill>
            <a:srgbClr val="FF0000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9D5F0E5-9CA9-41F9-92DD-12D169E94A63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797B1F4-0FF8-4F20-8AC4-8B51B2AFC5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5F0E5-9CA9-41F9-92DD-12D169E94A63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7B1F4-0FF8-4F20-8AC4-8B51B2AFC5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5F0E5-9CA9-41F9-92DD-12D169E94A63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7B1F4-0FF8-4F20-8AC4-8B51B2AFC5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9D5F0E5-9CA9-41F9-92DD-12D169E94A63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797B1F4-0FF8-4F20-8AC4-8B51B2AFC5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9D5F0E5-9CA9-41F9-92DD-12D169E94A63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797B1F4-0FF8-4F20-8AC4-8B51B2AFC5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5F0E5-9CA9-41F9-92DD-12D169E94A63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7B1F4-0FF8-4F20-8AC4-8B51B2AFC5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5F0E5-9CA9-41F9-92DD-12D169E94A63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7B1F4-0FF8-4F20-8AC4-8B51B2AFC5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9D5F0E5-9CA9-41F9-92DD-12D169E94A63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797B1F4-0FF8-4F20-8AC4-8B51B2AFC5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5F0E5-9CA9-41F9-92DD-12D169E94A63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7B1F4-0FF8-4F20-8AC4-8B51B2AFC5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9D5F0E5-9CA9-41F9-92DD-12D169E94A63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797B1F4-0FF8-4F20-8AC4-8B51B2AFC5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9D5F0E5-9CA9-41F9-92DD-12D169E94A63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797B1F4-0FF8-4F20-8AC4-8B51B2AFC5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9D5F0E5-9CA9-41F9-92DD-12D169E94A63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797B1F4-0FF8-4F20-8AC4-8B51B2AFC56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17784" y="829994"/>
            <a:ext cx="72768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Здоровьесберегающие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технологии </a:t>
            </a:r>
          </a:p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уроках математики 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78105" y="4128655"/>
            <a:ext cx="471651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математики</a:t>
            </a:r>
          </a:p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МБОУ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Зимовниковской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СОШ № 10</a:t>
            </a:r>
          </a:p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Глущенко А.А.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44982" y="5777345"/>
            <a:ext cx="2784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2026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09370" y="2813538"/>
            <a:ext cx="6003109" cy="10572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5000"/>
              </a:lnSpc>
              <a:spcBef>
                <a:spcPct val="0"/>
              </a:spcBef>
            </a:pP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2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Здоровье</a:t>
            </a:r>
            <a:r>
              <a:rPr lang="en-US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en-US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вс</a:t>
            </a:r>
            <a:r>
              <a:rPr lang="ru-RU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ё</a:t>
            </a:r>
            <a:r>
              <a:rPr lang="en-US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ru-RU" sz="22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95000"/>
              </a:lnSpc>
              <a:spcBef>
                <a:spcPct val="0"/>
              </a:spcBef>
            </a:pPr>
            <a:r>
              <a:rPr lang="en-US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но</a:t>
            </a:r>
            <a:r>
              <a:rPr lang="en-US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вс</a:t>
            </a:r>
            <a:r>
              <a:rPr lang="ru-RU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ё</a:t>
            </a:r>
            <a:r>
              <a:rPr lang="en-US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без</a:t>
            </a:r>
            <a:r>
              <a:rPr lang="en-US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здоровья</a:t>
            </a:r>
            <a:r>
              <a:rPr lang="en-US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ничто</a:t>
            </a:r>
            <a:r>
              <a:rPr lang="ru-RU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br>
              <a:rPr lang="en-US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</a:t>
            </a:r>
            <a:r>
              <a:rPr lang="en-US" sz="2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Сократ</a:t>
            </a:r>
            <a:r>
              <a:rPr lang="en-US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403228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3895" y="196948"/>
            <a:ext cx="835621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b="1" u="sng" dirty="0" smtClean="0">
                <a:solidFill>
                  <a:srgbClr val="FF0000"/>
                </a:solidFill>
                <a:latin typeface="Times New Roman"/>
              </a:rPr>
              <a:t>Проведение </a:t>
            </a:r>
            <a:r>
              <a:rPr lang="ru-RU" sz="2000" b="1" u="sng" dirty="0">
                <a:solidFill>
                  <a:srgbClr val="FF0000"/>
                </a:solidFill>
                <a:latin typeface="Times New Roman"/>
              </a:rPr>
              <a:t>физкультминуток  </a:t>
            </a:r>
            <a:r>
              <a:rPr lang="ru-RU" sz="2000" b="1" u="sng" dirty="0" smtClean="0">
                <a:solidFill>
                  <a:srgbClr val="FF0000"/>
                </a:solidFill>
                <a:latin typeface="Times New Roman"/>
              </a:rPr>
              <a:t>и </a:t>
            </a:r>
            <a:r>
              <a:rPr lang="ru-RU" sz="2000" b="1" u="sng" dirty="0">
                <a:solidFill>
                  <a:srgbClr val="FF0000"/>
                </a:solidFill>
                <a:latin typeface="Times New Roman"/>
              </a:rPr>
              <a:t>динамических пауз на уроках</a:t>
            </a:r>
            <a:endParaRPr lang="ru-RU" sz="2000" u="sng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3894" y="787791"/>
            <a:ext cx="8553157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/>
              <a:t> </a:t>
            </a:r>
            <a:r>
              <a:rPr lang="ru-RU" dirty="0" smtClean="0"/>
              <a:t>Для преодоления  утомляемости обучающихся, снижению  устойчивости </a:t>
            </a:r>
            <a:r>
              <a:rPr lang="ru-RU" dirty="0" smtClean="0"/>
              <a:t>внимания, </a:t>
            </a:r>
            <a:r>
              <a:rPr lang="ru-RU" dirty="0" smtClean="0"/>
              <a:t>и как следствие потеря интереса к деятельности и снижение ее эффективности,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ри планировании урока обязательной составной частью включаю физкультминутки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физкультпаузы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ru-RU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lvl="0" algn="ctr"/>
            <a:r>
              <a:rPr lang="ru-RU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Это 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следующие упражнения</a:t>
            </a:r>
            <a:r>
              <a:rPr lang="ru-RU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:</a:t>
            </a:r>
            <a:endParaRPr lang="en-US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lvl="0"/>
            <a:r>
              <a:rPr lang="ru-RU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1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) вертикальные движения глаз вверх-вниз;</a:t>
            </a:r>
            <a:b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2) горизонтальное вправо-влево;</a:t>
            </a:r>
            <a:b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3) вращение глазами по часовой стрелке и против;</a:t>
            </a:r>
            <a:b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4) </a:t>
            </a:r>
            <a:r>
              <a:rPr lang="ru-RU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на доске до начала урока начертить какую-либо кривую (спираль, окружность, </a:t>
            </a:r>
            <a:r>
              <a:rPr lang="ru-RU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ломаную), тригонометрическую окружность, предлагается 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глазами “нарисовать” эти фигуры несколько раз в одном, а затем в другом </a:t>
            </a:r>
            <a:r>
              <a:rPr lang="ru-RU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направлении</a:t>
            </a:r>
            <a:endParaRPr lang="en-US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lvl="0"/>
            <a:r>
              <a:rPr lang="ru-RU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5</a:t>
            </a:r>
            <a:r>
              <a:rPr lang="en-US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)</a:t>
            </a:r>
            <a:r>
              <a:rPr lang="ru-RU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обучающиеся   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закрытыми глазами выполняют построение многоугольника, </a:t>
            </a:r>
            <a:r>
              <a:rPr lang="ru-RU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многогранника, не </a:t>
            </a:r>
            <a:r>
              <a:rPr lang="ru-RU" dirty="0">
                <a:latin typeface="Times New Roman" pitchFamily="18" charset="0"/>
                <a:ea typeface="Times New Roman"/>
                <a:cs typeface="Times New Roman" pitchFamily="18" charset="0"/>
              </a:rPr>
              <a:t>поворачивая головы (одним движением глаз) отыскивают геометрическую фигуру, размещенную в классе, табличку с новым математическим </a:t>
            </a:r>
            <a:r>
              <a:rPr lang="ru-RU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термином.</a:t>
            </a:r>
          </a:p>
          <a:p>
            <a:pPr lvl="0"/>
            <a:endParaRPr lang="ru-RU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Это позволяет мне добиваться того, что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влиянием физических упражнений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увеличивается объем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памяти, повышается устойчивость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внимания, убыстряются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психомоторные процессы,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активизируются структуры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мозга.</a:t>
            </a:r>
            <a:endParaRPr lang="en-US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lvl="0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solidFill>
                  <a:srgbClr val="333333"/>
                </a:solidFill>
                <a:latin typeface="Tahoma"/>
                <a:ea typeface="Times New Roman"/>
              </a:rPr>
              <a:t/>
            </a:r>
            <a:br>
              <a:rPr lang="ru-RU" dirty="0">
                <a:solidFill>
                  <a:srgbClr val="333333"/>
                </a:solidFill>
                <a:latin typeface="Tahoma"/>
                <a:ea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126343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31273" y="1928429"/>
            <a:ext cx="773083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algn="just"/>
            <a:r>
              <a:rPr lang="ru-RU" b="1" dirty="0">
                <a:solidFill>
                  <a:prstClr val="black"/>
                </a:solidFill>
                <a:latin typeface="Times New Roman"/>
              </a:rPr>
              <a:t>Включение в уроки </a:t>
            </a:r>
            <a:r>
              <a:rPr lang="ru-RU" b="1" dirty="0" smtClean="0">
                <a:solidFill>
                  <a:prstClr val="black"/>
                </a:solidFill>
                <a:latin typeface="Times New Roman"/>
              </a:rPr>
              <a:t>математики элементов </a:t>
            </a:r>
            <a:r>
              <a:rPr lang="ru-RU" b="1" dirty="0">
                <a:solidFill>
                  <a:prstClr val="black"/>
                </a:solidFill>
                <a:latin typeface="Times New Roman"/>
              </a:rPr>
              <a:t>здоровьесберегающих технологий </a:t>
            </a:r>
            <a:r>
              <a:rPr lang="ru-RU" b="1" dirty="0" smtClean="0">
                <a:solidFill>
                  <a:prstClr val="black"/>
                </a:solidFill>
                <a:latin typeface="Times New Roman"/>
              </a:rPr>
              <a:t>помогает  мне сделать </a:t>
            </a:r>
            <a:r>
              <a:rPr lang="ru-RU" b="1" dirty="0">
                <a:solidFill>
                  <a:prstClr val="black"/>
                </a:solidFill>
                <a:latin typeface="Times New Roman"/>
              </a:rPr>
              <a:t>процесс обучения интересным и занимательным, создаёт у </a:t>
            </a:r>
            <a:r>
              <a:rPr lang="ru-RU" b="1" dirty="0" smtClean="0">
                <a:solidFill>
                  <a:prstClr val="black"/>
                </a:solidFill>
                <a:latin typeface="Times New Roman"/>
              </a:rPr>
              <a:t>обучающихся </a:t>
            </a:r>
            <a:r>
              <a:rPr lang="ru-RU" b="1" dirty="0">
                <a:solidFill>
                  <a:prstClr val="black"/>
                </a:solidFill>
                <a:latin typeface="Times New Roman"/>
              </a:rPr>
              <a:t>бодрое, рабочее настроение, облегчает преодоление трудностей в усвоении учебного материала, усиливает интерес к предмету</a:t>
            </a:r>
            <a:r>
              <a:rPr lang="ru-RU" b="1" dirty="0" smtClean="0">
                <a:solidFill>
                  <a:prstClr val="black"/>
                </a:solidFill>
                <a:latin typeface="Times New Roman"/>
              </a:rPr>
              <a:t>.</a:t>
            </a:r>
          </a:p>
          <a:p>
            <a:pPr lvl="0" indent="457200" algn="just"/>
            <a:endParaRPr lang="ru-RU" b="1" dirty="0" smtClean="0">
              <a:solidFill>
                <a:prstClr val="black"/>
              </a:solidFill>
              <a:latin typeface="Times New Roman"/>
            </a:endParaRPr>
          </a:p>
          <a:p>
            <a:pPr lvl="0" indent="457200"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Использование  инновационных педагогических технологий позволяет мне добиваться повышения качества преподаваемого предмета, активизации  познавательной деятельности обучающихся, развитию  их творческого потенциала</a:t>
            </a:r>
            <a:r>
              <a:rPr lang="ru-RU" dirty="0" smtClean="0"/>
              <a:t>.</a:t>
            </a:r>
            <a:endParaRPr lang="ru-RU" b="1" dirty="0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31273" y="334926"/>
            <a:ext cx="750916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Заключение</a:t>
            </a:r>
            <a:endParaRPr lang="ru-RU" sz="20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607847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383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Результаты работы: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406777" y="1252026"/>
          <a:ext cx="5514535" cy="1406768"/>
        </p:xfrm>
        <a:graphic>
          <a:graphicData uri="http://schemas.openxmlformats.org/drawingml/2006/table">
            <a:tbl>
              <a:tblPr/>
              <a:tblGrid>
                <a:gridCol w="1560082"/>
                <a:gridCol w="1966003"/>
                <a:gridCol w="1988450"/>
              </a:tblGrid>
              <a:tr h="3516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81818"/>
                          </a:solidFill>
                          <a:latin typeface="Times New Roman"/>
                          <a:ea typeface="Times New Roman"/>
                        </a:rPr>
                        <a:t>Учебный год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81818"/>
                          </a:solidFill>
                          <a:latin typeface="Times New Roman"/>
                          <a:ea typeface="Times New Roman"/>
                        </a:rPr>
                        <a:t>Успеваемость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181818"/>
                          </a:solidFill>
                          <a:latin typeface="Times New Roman"/>
                          <a:ea typeface="Times New Roman"/>
                        </a:rPr>
                        <a:t>Качество</a:t>
                      </a:r>
                      <a:endParaRPr lang="ru-RU" sz="1600" b="1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6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181818"/>
                          </a:solidFill>
                          <a:latin typeface="Times New Roman"/>
                          <a:ea typeface="Times New Roman"/>
                        </a:rPr>
                        <a:t>2022-2023</a:t>
                      </a:r>
                      <a:endParaRPr lang="ru-RU" sz="1600" b="1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81818"/>
                          </a:solidFill>
                          <a:latin typeface="Times New Roman"/>
                          <a:ea typeface="Times New Roman"/>
                        </a:rPr>
                        <a:t>100 %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181818"/>
                          </a:solidFill>
                          <a:latin typeface="Times New Roman"/>
                          <a:ea typeface="Times New Roman"/>
                        </a:rPr>
                        <a:t>52 %</a:t>
                      </a:r>
                      <a:endParaRPr lang="ru-RU" sz="1600" b="1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6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181818"/>
                          </a:solidFill>
                          <a:latin typeface="Times New Roman"/>
                          <a:ea typeface="Times New Roman"/>
                        </a:rPr>
                        <a:t>2023-2024</a:t>
                      </a:r>
                      <a:endParaRPr lang="ru-RU" sz="1600" b="1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81818"/>
                          </a:solidFill>
                          <a:latin typeface="Times New Roman"/>
                          <a:ea typeface="Times New Roman"/>
                        </a:rPr>
                        <a:t>100 %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81818"/>
                          </a:solidFill>
                          <a:latin typeface="Times New Roman"/>
                          <a:ea typeface="Times New Roman"/>
                        </a:rPr>
                        <a:t>64 %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6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181818"/>
                          </a:solidFill>
                          <a:latin typeface="Times New Roman"/>
                          <a:ea typeface="Times New Roman"/>
                        </a:rPr>
                        <a:t>2024-2025</a:t>
                      </a:r>
                      <a:endParaRPr lang="ru-RU" sz="1600" b="1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81818"/>
                          </a:solidFill>
                          <a:latin typeface="Times New Roman"/>
                          <a:ea typeface="Times New Roman"/>
                        </a:rPr>
                        <a:t>100 %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81818"/>
                          </a:solidFill>
                          <a:latin typeface="Times New Roman"/>
                          <a:ea typeface="Times New Roman"/>
                        </a:rPr>
                        <a:t>65 %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139485" y="3457136"/>
          <a:ext cx="6096001" cy="1920240"/>
        </p:xfrm>
        <a:graphic>
          <a:graphicData uri="http://schemas.openxmlformats.org/drawingml/2006/table">
            <a:tbl>
              <a:tblPr/>
              <a:tblGrid>
                <a:gridCol w="2067943"/>
                <a:gridCol w="1509267"/>
                <a:gridCol w="2518791"/>
              </a:tblGrid>
              <a:tr h="1685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Учебный год</a:t>
                      </a:r>
                    </a:p>
                  </a:txBody>
                  <a:tcPr marL="63189" marR="63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Класс</a:t>
                      </a:r>
                    </a:p>
                  </a:txBody>
                  <a:tcPr marL="63189" marR="63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Количество участников ШЭ</a:t>
                      </a:r>
                    </a:p>
                  </a:txBody>
                  <a:tcPr marL="63189" marR="63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504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2023-2023</a:t>
                      </a:r>
                    </a:p>
                  </a:txBody>
                  <a:tcPr marL="63189" marR="63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</a:t>
                      </a:r>
                    </a:p>
                  </a:txBody>
                  <a:tcPr marL="63189" marR="63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63189" marR="63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50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</a:t>
                      </a:r>
                    </a:p>
                  </a:txBody>
                  <a:tcPr marL="63189" marR="63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63189" marR="63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866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2024-2025</a:t>
                      </a:r>
                    </a:p>
                  </a:txBody>
                  <a:tcPr marL="63189" marR="63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63189" marR="63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3189" marR="63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50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</a:t>
                      </a:r>
                    </a:p>
                  </a:txBody>
                  <a:tcPr marL="63189" marR="63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3189" marR="63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50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</a:t>
                      </a:r>
                    </a:p>
                  </a:txBody>
                  <a:tcPr marL="63189" marR="63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3189" marR="63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504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>
                        <a:solidFill>
                          <a:srgbClr val="181818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181818"/>
                          </a:solidFill>
                          <a:latin typeface="Times New Roman"/>
                          <a:ea typeface="Times New Roman"/>
                        </a:rPr>
                        <a:t>2025-2026</a:t>
                      </a:r>
                      <a:endParaRPr lang="ru-RU" sz="1400" b="1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189" marR="63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63189" marR="63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</a:t>
                      </a:r>
                    </a:p>
                  </a:txBody>
                  <a:tcPr marL="63189" marR="63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50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63189" marR="63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</a:t>
                      </a:r>
                    </a:p>
                  </a:txBody>
                  <a:tcPr marL="63189" marR="63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50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</a:t>
                      </a:r>
                    </a:p>
                  </a:txBody>
                  <a:tcPr marL="63189" marR="63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</a:t>
                      </a:r>
                    </a:p>
                  </a:txBody>
                  <a:tcPr marL="63189" marR="63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6" name="Rectangle 2"/>
          <p:cNvSpPr>
            <a:spLocks noChangeArrowheads="1"/>
          </p:cNvSpPr>
          <p:nvPr/>
        </p:nvSpPr>
        <p:spPr bwMode="auto">
          <a:xfrm flipH="1">
            <a:off x="1983544" y="3001264"/>
            <a:ext cx="445945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Школьный</a:t>
            </a:r>
            <a:r>
              <a:rPr kumimoji="0" lang="ru-RU" sz="14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этап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ВсОШ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Участие детей в конкурсах </a:t>
            </a:r>
            <a:endParaRPr 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68812" y="914400"/>
          <a:ext cx="8201465" cy="5309446"/>
        </p:xfrm>
        <a:graphic>
          <a:graphicData uri="http://schemas.openxmlformats.org/drawingml/2006/table">
            <a:tbl>
              <a:tblPr/>
              <a:tblGrid>
                <a:gridCol w="604161"/>
                <a:gridCol w="3353084"/>
                <a:gridCol w="2145569"/>
                <a:gridCol w="2098651"/>
              </a:tblGrid>
              <a:tr h="1982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2358" marR="52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Название </a:t>
                      </a:r>
                    </a:p>
                  </a:txBody>
                  <a:tcPr marL="52358" marR="52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Организатор</a:t>
                      </a:r>
                    </a:p>
                  </a:txBody>
                  <a:tcPr marL="52358" marR="52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Результат</a:t>
                      </a:r>
                    </a:p>
                  </a:txBody>
                  <a:tcPr marL="52358" marR="52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588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2023-2024</a:t>
                      </a:r>
                    </a:p>
                  </a:txBody>
                  <a:tcPr marL="52358" marR="52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Лига «Созвездия»</a:t>
                      </a:r>
                    </a:p>
                  </a:txBody>
                  <a:tcPr marL="52358" marR="52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ООО </a:t>
                      </a:r>
                      <a:r>
                        <a:rPr lang="ru-RU" sz="1200" b="1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Учи.ру</a:t>
                      </a:r>
                      <a:endParaRPr lang="ru-RU" sz="12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358" marR="52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24 чел. (командное участие) – победители</a:t>
                      </a:r>
                    </a:p>
                  </a:txBody>
                  <a:tcPr marL="52358" marR="52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69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1B1919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Всероссийская </a:t>
                      </a:r>
                      <a:r>
                        <a:rPr lang="ru-RU" sz="1200" b="1" dirty="0" err="1">
                          <a:solidFill>
                            <a:srgbClr val="1B1919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онлайн-олимпиада</a:t>
                      </a:r>
                      <a:r>
                        <a:rPr lang="ru-RU" sz="1200" b="1" dirty="0">
                          <a:solidFill>
                            <a:srgbClr val="1B1919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по финансовой грамотности и предпринимательству</a:t>
                      </a:r>
                      <a:endParaRPr lang="ru-RU" sz="12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358" marR="52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ООО </a:t>
                      </a:r>
                      <a:r>
                        <a:rPr lang="ru-RU" sz="1200" b="1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Учи.ру</a:t>
                      </a:r>
                      <a:endParaRPr lang="ru-RU" sz="12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358" marR="52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24 чел. (командное участие) – </a:t>
                      </a:r>
                      <a:r>
                        <a:rPr lang="ru-RU" sz="1200" b="1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участие</a:t>
                      </a:r>
                      <a:endParaRPr lang="ru-RU" sz="12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358" marR="52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75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1B1919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Всероссийская </a:t>
                      </a:r>
                      <a:r>
                        <a:rPr lang="ru-RU" sz="1200" b="1" dirty="0" err="1">
                          <a:solidFill>
                            <a:srgbClr val="1B1919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онлайн-олимпиада</a:t>
                      </a:r>
                      <a:r>
                        <a:rPr lang="ru-RU" sz="1200" b="1" dirty="0">
                          <a:solidFill>
                            <a:srgbClr val="1B1919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"Безопасный интернет" для учеников 1–9 классов</a:t>
                      </a:r>
                      <a:endParaRPr lang="ru-RU" sz="12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358" marR="52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ООО </a:t>
                      </a:r>
                      <a:r>
                        <a:rPr lang="ru-RU" sz="1200" b="1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Учи.ру</a:t>
                      </a:r>
                      <a:endParaRPr lang="ru-RU" sz="12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358" marR="52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24 чел. (командное участие) – </a:t>
                      </a:r>
                      <a:r>
                        <a:rPr lang="ru-RU" sz="1200" b="1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участие</a:t>
                      </a:r>
                      <a:endParaRPr lang="ru-RU" sz="12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358" marR="52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4164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2024-2025</a:t>
                      </a:r>
                    </a:p>
                  </a:txBody>
                  <a:tcPr marL="52358" marR="52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Образовательный марафон «Волшебная осень»</a:t>
                      </a:r>
                    </a:p>
                  </a:txBody>
                  <a:tcPr marL="52358" marR="52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ООО </a:t>
                      </a:r>
                      <a:r>
                        <a:rPr lang="ru-RU" sz="1200" b="1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Учи.ру</a:t>
                      </a:r>
                      <a:endParaRPr lang="ru-RU" sz="12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358" marR="52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24 чел. (командное участие) - </a:t>
                      </a:r>
                      <a:r>
                        <a:rPr lang="ru-RU" sz="1200" b="1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участие</a:t>
                      </a:r>
                      <a:endParaRPr lang="ru-RU" sz="12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358" marR="52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5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1B1919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Всероссийская </a:t>
                      </a:r>
                      <a:r>
                        <a:rPr lang="ru-RU" sz="1200" b="1" dirty="0" err="1">
                          <a:solidFill>
                            <a:srgbClr val="1B1919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онлайн-олимпиада</a:t>
                      </a:r>
                      <a:r>
                        <a:rPr lang="ru-RU" sz="1200" b="1" dirty="0">
                          <a:solidFill>
                            <a:srgbClr val="1B1919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"Безопасные дороги" для 1–9 классов</a:t>
                      </a:r>
                      <a:endParaRPr lang="ru-RU" sz="12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358" marR="52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ООО </a:t>
                      </a:r>
                      <a:r>
                        <a:rPr lang="ru-RU" sz="1200" b="1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Учи.ру</a:t>
                      </a:r>
                      <a:endParaRPr lang="ru-RU" sz="12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358" marR="52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24 чел. (командное участие) - </a:t>
                      </a:r>
                      <a:r>
                        <a:rPr lang="ru-RU" sz="1200" b="1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участие</a:t>
                      </a:r>
                      <a:endParaRPr lang="ru-RU" sz="12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358" marR="52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762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2025-2026</a:t>
                      </a:r>
                    </a:p>
                  </a:txBody>
                  <a:tcPr marL="52358" marR="52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Проект «Код будущего»</a:t>
                      </a:r>
                    </a:p>
                  </a:txBody>
                  <a:tcPr marL="52358" marR="52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Федеральный проект «Развитие кадрового потенциала </a:t>
                      </a:r>
                      <a:r>
                        <a:rPr lang="ru-RU" sz="1200" b="1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ИТ-отрасли</a:t>
                      </a: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</a:t>
                      </a:r>
                      <a:b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национальной программы «Цифровая экономика Российской Федерации»</a:t>
                      </a:r>
                    </a:p>
                  </a:txBody>
                  <a:tcPr marL="52358" marR="52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 чел. (командное участие) - </a:t>
                      </a:r>
                      <a:r>
                        <a:rPr lang="ru-RU" sz="1200" b="1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участие</a:t>
                      </a:r>
                      <a:endParaRPr lang="ru-RU" sz="12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358" marR="52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5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Всероссийская олимпиада по математике на </a:t>
                      </a:r>
                      <a:r>
                        <a:rPr lang="ru-RU" sz="1200" b="1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Учи.ру</a:t>
                      </a: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52358" marR="52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ООО Учи.ру</a:t>
                      </a:r>
                    </a:p>
                  </a:txBody>
                  <a:tcPr marL="52358" marR="52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 чел. - участие</a:t>
                      </a:r>
                    </a:p>
                  </a:txBody>
                  <a:tcPr marL="52358" marR="52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7625" y="337626"/>
            <a:ext cx="829375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В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Конвенции о правах ребенка подчеркивается, что современное образование должно стать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здоровьесберегающим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В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законе «Об образовании» сохранение и укрепление здоровья детей выделено 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приоритетную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задачу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57200" algn="just"/>
            <a:r>
              <a:rPr lang="ru-RU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Современные </a:t>
            </a:r>
            <a:r>
              <a:rPr lang="ru-RU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педагогические технологии, используемые в образовательном процессе, сегодня рассматриваются не только как средство достижения планируемых образовательных результатов, но и как средство </a:t>
            </a:r>
            <a:r>
              <a:rPr lang="ru-RU" sz="20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сохранения здоровья </a:t>
            </a:r>
            <a:r>
              <a:rPr lang="ru-RU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участников образовательного процесса. </a:t>
            </a:r>
            <a:endParaRPr lang="ru-RU" sz="2000" b="1" i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/>
            <a:endParaRPr lang="ru-RU" sz="20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457200" algn="just"/>
            <a:r>
              <a:rPr lang="ru-RU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Нет какой-то одной единственной уникальной технологии здоровья. </a:t>
            </a:r>
            <a:r>
              <a:rPr lang="ru-RU" sz="20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Здоровьесбережение</a:t>
            </a:r>
            <a:r>
              <a:rPr lang="ru-RU" sz="20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может выступать как одна из задач образовательного процесса. Только благодаря комплексному подходу к обучению могут быть успешно решены задачи формирования и укрепления здоровья </a:t>
            </a:r>
            <a:r>
              <a:rPr lang="ru-RU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обучающихся</a:t>
            </a:r>
            <a:r>
              <a:rPr lang="ru-RU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43528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Содержимое 2"/>
          <p:cNvSpPr>
            <a:spLocks noGrp="1"/>
          </p:cNvSpPr>
          <p:nvPr>
            <p:ph idx="1"/>
          </p:nvPr>
        </p:nvSpPr>
        <p:spPr>
          <a:xfrm>
            <a:off x="142875" y="182880"/>
            <a:ext cx="8550959" cy="6675120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buNone/>
            </a:pPr>
            <a:r>
              <a:rPr lang="ru-RU" sz="4200" b="1" u="sng" dirty="0" smtClean="0">
                <a:solidFill>
                  <a:srgbClr val="FF0000"/>
                </a:solidFill>
              </a:rPr>
              <a:t>Цель</a:t>
            </a:r>
            <a:r>
              <a:rPr lang="ru-RU" sz="4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4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системно организованное на едином методологическом фундаменте сочетание принципов педагогики сотрудничества, «эффективных» педагогических техник, элементов педагогического мастерства, направленных на достижение оптимальной психологической </a:t>
            </a:r>
            <a:r>
              <a:rPr lang="ru-RU" sz="6200" dirty="0" err="1" smtClean="0">
                <a:latin typeface="Times New Roman" pitchFamily="18" charset="0"/>
                <a:cs typeface="Times New Roman" pitchFamily="18" charset="0"/>
              </a:rPr>
              <a:t>адаптированности</a:t>
            </a: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 обучающихся  к образовательному процессу</a:t>
            </a: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, заботу о сохранении его здоровья и воспитание у </a:t>
            </a: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него культуры </a:t>
            </a: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здоровья</a:t>
            </a: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6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None/>
            </a:pP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None/>
            </a:pPr>
            <a:r>
              <a:rPr lang="ru-RU" sz="6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Задачи</a:t>
            </a:r>
            <a:endParaRPr lang="ru-RU" sz="6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—   </a:t>
            </a: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ознакомление с научными основами </a:t>
            </a: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dirty="0" err="1" smtClean="0">
                <a:latin typeface="Times New Roman" pitchFamily="18" charset="0"/>
                <a:cs typeface="Times New Roman" pitchFamily="18" charset="0"/>
              </a:rPr>
              <a:t>здоровьесберегающих</a:t>
            </a: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 технологий;</a:t>
            </a:r>
          </a:p>
          <a:p>
            <a:pPr algn="just">
              <a:lnSpc>
                <a:spcPct val="120000"/>
              </a:lnSpc>
              <a:buNone/>
            </a:pP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— отбор  используемых в своей работе педагогических приемов и техник в аспекте их предполагаемого воздействия на здоровье обучающихся;</a:t>
            </a:r>
          </a:p>
          <a:p>
            <a:pPr algn="just">
              <a:lnSpc>
                <a:spcPct val="120000"/>
              </a:lnSpc>
              <a:buNone/>
            </a:pP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—</a:t>
            </a: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целенаправленная </a:t>
            </a: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реализация </a:t>
            </a:r>
            <a:r>
              <a:rPr lang="ru-RU" sz="6200" dirty="0" err="1" smtClean="0">
                <a:latin typeface="Times New Roman" pitchFamily="18" charset="0"/>
                <a:cs typeface="Times New Roman" pitchFamily="18" charset="0"/>
              </a:rPr>
              <a:t>здоровьесберегающих</a:t>
            </a: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 образовательных технологий в ходе проведения учебных занятий и </a:t>
            </a: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внеурочной </a:t>
            </a: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работы с обучающимися, отслеживание получаемых результатов, как по собственным ощущениям, так и с помощью объективных методов оценки;</a:t>
            </a:r>
          </a:p>
          <a:p>
            <a:pPr algn="just">
              <a:lnSpc>
                <a:spcPct val="120000"/>
              </a:lnSpc>
              <a:buNone/>
            </a:pP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— </a:t>
            </a: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содействовать </a:t>
            </a: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формированию в своем образовательном учреждении </a:t>
            </a:r>
            <a:r>
              <a:rPr lang="ru-RU" sz="6200" dirty="0" err="1" smtClean="0">
                <a:latin typeface="Times New Roman" pitchFamily="18" charset="0"/>
                <a:cs typeface="Times New Roman" pitchFamily="18" charset="0"/>
              </a:rPr>
              <a:t>здоровьесберегающей</a:t>
            </a: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 образовательной среды как эффективному взаимодействию всех членов педагогического коллектива, обучающихся и их родителей для создания условий, и реализации программ, направленных на сохранение, формирование и укрепление здоровья.</a:t>
            </a:r>
          </a:p>
          <a:p>
            <a:pPr>
              <a:lnSpc>
                <a:spcPct val="120000"/>
              </a:lnSpc>
              <a:buNone/>
            </a:pPr>
            <a:r>
              <a:rPr lang="ru-RU" sz="62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6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83673" y="492369"/>
            <a:ext cx="750916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Здоровьесбережение  на  уроках  математики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64234" y="1223889"/>
            <a:ext cx="802860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Математика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считается одним из самых трудных учебных дисциплин для усвоения.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изучении этого предмета обучающимся приходится испытывать значительные интеллектуальные, психоэмоциональные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нагрузки.</a:t>
            </a:r>
          </a:p>
          <a:p>
            <a:pPr indent="45720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Урок остается основной организационной формой образовательного процесса, которая непосредственно зависит от учителя.  Поэтому на уроках математики я  нахожу резервы собственной деятельности в сохранении и укреплении здоровья обучающихся. </a:t>
            </a:r>
          </a:p>
          <a:p>
            <a:pPr indent="45720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Считаю нужным и использую на своих уроках  следующие формы и методы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здоровьесбережения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 </a:t>
            </a:r>
          </a:p>
          <a:p>
            <a:pPr indent="457200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/>
            <a:endParaRPr lang="ru-RU" dirty="0" smtClean="0">
              <a:latin typeface="Georgia" panose="02040502050405020303" pitchFamily="18" charset="0"/>
            </a:endParaRPr>
          </a:p>
          <a:p>
            <a:pPr indent="457200" algn="just"/>
            <a:endParaRPr lang="ru-RU" dirty="0" smtClean="0">
              <a:latin typeface="Georgia" panose="02040502050405020303" pitchFamily="18" charset="0"/>
            </a:endParaRPr>
          </a:p>
          <a:p>
            <a:pPr indent="457200" algn="just"/>
            <a:endParaRPr lang="ru-RU" dirty="0" smtClean="0">
              <a:latin typeface="Georgia" panose="02040502050405020303" pitchFamily="18" charset="0"/>
            </a:endParaRPr>
          </a:p>
        </p:txBody>
      </p:sp>
      <p:pic>
        <p:nvPicPr>
          <p:cNvPr id="7170" name="Picture 2" descr="C:\Users\123\Desktop\test-s-vashim-umom-vse-v-poryadke-esli-otvetite-na-6-9-voprosov-1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0613" y="4151438"/>
            <a:ext cx="3588328" cy="2148321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301214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648693" y="196948"/>
            <a:ext cx="645621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u="sng" dirty="0">
                <a:solidFill>
                  <a:srgbClr val="FF0000"/>
                </a:solidFill>
                <a:latin typeface="Times New Roman"/>
              </a:rPr>
              <a:t>Чередование  формы и видов  </a:t>
            </a:r>
            <a:r>
              <a:rPr lang="ru-RU" sz="2000" b="1" u="sng" dirty="0" smtClean="0">
                <a:solidFill>
                  <a:srgbClr val="FF0000"/>
                </a:solidFill>
                <a:latin typeface="Times New Roman"/>
              </a:rPr>
              <a:t>деятельности </a:t>
            </a:r>
            <a:r>
              <a:rPr lang="ru-RU" sz="2000" b="1" u="sng" dirty="0">
                <a:solidFill>
                  <a:srgbClr val="FF0000"/>
                </a:solidFill>
                <a:latin typeface="Times New Roman"/>
              </a:rPr>
              <a:t>на уроке</a:t>
            </a:r>
            <a:endParaRPr lang="ru-RU" sz="2000" u="sng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850276"/>
            <a:ext cx="863138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Однообразность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урока способствует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утомляемости обучающихся.</a:t>
            </a:r>
            <a:endParaRPr lang="ru-RU" sz="20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/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Поэтому 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проведении каждого  урока математики использую 5-7 видов учебной деятельности.</a:t>
            </a:r>
          </a:p>
          <a:p>
            <a:pPr marL="285750" lvl="0" indent="-285750" algn="just"/>
            <a:r>
              <a:rPr lang="ru-RU" sz="2000" dirty="0" smtClean="0"/>
              <a:t>Это </a:t>
            </a:r>
            <a:r>
              <a:rPr lang="ru-RU" sz="2000" dirty="0" smtClean="0"/>
              <a:t>позволяет обучающимся более успешно адаптироваться в образовательном и социальном </a:t>
            </a:r>
            <a:r>
              <a:rPr lang="ru-RU" sz="2000" dirty="0" smtClean="0"/>
              <a:t>пространстве.</a:t>
            </a:r>
            <a:endParaRPr lang="ru-RU" sz="20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/>
            <a:endParaRPr lang="ru-RU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="" xmlns:p14="http://schemas.microsoft.com/office/powerpoint/2010/main" val="2324545412"/>
              </p:ext>
            </p:extLst>
          </p:nvPr>
        </p:nvGraphicFramePr>
        <p:xfrm>
          <a:off x="1605867" y="2869809"/>
          <a:ext cx="5765622" cy="37842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84183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295422"/>
            <a:ext cx="881148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b="1" u="sng" dirty="0">
                <a:solidFill>
                  <a:srgbClr val="FF0000"/>
                </a:solidFill>
                <a:latin typeface="Times New Roman"/>
              </a:rPr>
              <a:t>Индивидуальный подход к </a:t>
            </a:r>
            <a:r>
              <a:rPr lang="ru-RU" sz="2000" b="1" u="sng" dirty="0" smtClean="0">
                <a:solidFill>
                  <a:srgbClr val="FF0000"/>
                </a:solidFill>
                <a:latin typeface="Times New Roman"/>
              </a:rPr>
              <a:t>обучающимся  и </a:t>
            </a:r>
            <a:r>
              <a:rPr lang="ru-RU" sz="2000" b="1" u="sng" dirty="0">
                <a:solidFill>
                  <a:srgbClr val="FF0000"/>
                </a:solidFill>
                <a:latin typeface="Times New Roman"/>
              </a:rPr>
              <a:t>дифференциация заданий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67286" y="695532"/>
            <a:ext cx="854420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/>
            <a:r>
              <a:rPr lang="ru-RU" dirty="0" smtClean="0"/>
              <a:t>М</a:t>
            </a:r>
            <a:r>
              <a:rPr lang="ru-RU" dirty="0" smtClean="0"/>
              <a:t>атематика </a:t>
            </a:r>
            <a:r>
              <a:rPr lang="ru-RU" dirty="0" smtClean="0"/>
              <a:t>— сложный предмет, требующий интенсивной мыслительной работы, и невозможно добиться усвоения материала всеми </a:t>
            </a:r>
            <a:r>
              <a:rPr lang="ru-RU" dirty="0" smtClean="0"/>
              <a:t>обучающимися </a:t>
            </a:r>
            <a:r>
              <a:rPr lang="ru-RU" dirty="0" smtClean="0"/>
              <a:t>на одинаково высоком </a:t>
            </a:r>
            <a:r>
              <a:rPr lang="ru-RU" dirty="0" smtClean="0"/>
              <a:t>уровне</a:t>
            </a:r>
            <a:endParaRPr lang="ru-RU" dirty="0" smtClean="0">
              <a:solidFill>
                <a:srgbClr val="000000"/>
              </a:solidFill>
              <a:latin typeface="Times New Roman"/>
            </a:endParaRPr>
          </a:p>
          <a:p>
            <a:pPr marL="285750" lvl="0" indent="-285750" algn="just"/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Поэтому при изучении математики я применяю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д</a:t>
            </a:r>
            <a:r>
              <a:rPr lang="ru-RU" dirty="0" smtClean="0"/>
              <a:t>ифференцированный подход, который  </a:t>
            </a:r>
            <a:r>
              <a:rPr lang="ru-RU" dirty="0" smtClean="0"/>
              <a:t>позволяет адаптировать учебный материал, методы и стратегии обучения в зависимости от уровня подготовки </a:t>
            </a:r>
            <a:r>
              <a:rPr lang="ru-RU" dirty="0" smtClean="0"/>
              <a:t>обучающихся</a:t>
            </a:r>
            <a:r>
              <a:rPr lang="ru-RU" dirty="0" smtClean="0"/>
              <a:t>, их интересов и стиля </a:t>
            </a:r>
            <a:r>
              <a:rPr lang="ru-RU" dirty="0" smtClean="0"/>
              <a:t>обучения.</a:t>
            </a:r>
          </a:p>
          <a:p>
            <a:pPr marL="285750" lvl="0" indent="-285750" algn="just"/>
            <a:endParaRPr lang="ru-RU" dirty="0" smtClean="0">
              <a:solidFill>
                <a:srgbClr val="000000"/>
              </a:solidFill>
              <a:latin typeface="Times New Roman"/>
            </a:endParaRPr>
          </a:p>
          <a:p>
            <a:pPr marL="285750" lvl="0" indent="-285750" algn="just"/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Для этого использую:</a:t>
            </a:r>
            <a:endParaRPr lang="ru-RU" dirty="0" smtClean="0">
              <a:solidFill>
                <a:srgbClr val="000000"/>
              </a:solidFill>
              <a:latin typeface="Times New Roman"/>
            </a:endParaRP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ru-RU" dirty="0" smtClean="0"/>
              <a:t>учебные </a:t>
            </a:r>
            <a:r>
              <a:rPr lang="ru-RU" dirty="0" smtClean="0"/>
              <a:t>тексты, карточки-задания, дидактические тесты,  разработанные  по тематике, по уровню сложности, по цели использования, по количеству операций на основе </a:t>
            </a:r>
            <a:r>
              <a:rPr lang="ru-RU" dirty="0" err="1" smtClean="0"/>
              <a:t>разноуровневого</a:t>
            </a:r>
            <a:r>
              <a:rPr lang="ru-RU" dirty="0" smtClean="0"/>
              <a:t>  дифференцированного и индивидуального подхода с учетов ведущего типа учебной деятельности </a:t>
            </a:r>
            <a:r>
              <a:rPr lang="ru-RU" dirty="0" smtClean="0"/>
              <a:t>обучающегося</a:t>
            </a:r>
            <a:r>
              <a:rPr lang="ru-RU" dirty="0" smtClean="0"/>
              <a:t>: познавательная, коммуникативная, </a:t>
            </a:r>
            <a:r>
              <a:rPr lang="ru-RU" dirty="0" smtClean="0"/>
              <a:t>творческая</a:t>
            </a:r>
            <a:r>
              <a:rPr lang="ru-RU" dirty="0" smtClean="0"/>
              <a:t>;</a:t>
            </a:r>
            <a:endParaRPr lang="ru-RU" dirty="0" smtClean="0"/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endParaRPr lang="ru-RU" dirty="0" smtClean="0">
              <a:solidFill>
                <a:srgbClr val="000000"/>
              </a:solidFill>
              <a:latin typeface="Times New Roman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dirty="0" smtClean="0"/>
              <a:t>при </a:t>
            </a:r>
            <a:r>
              <a:rPr lang="ru-RU" dirty="0" smtClean="0"/>
              <a:t>задании на дом  </a:t>
            </a:r>
            <a:r>
              <a:rPr lang="ru-RU" dirty="0" smtClean="0"/>
              <a:t>называю  </a:t>
            </a:r>
            <a:r>
              <a:rPr lang="ru-RU" dirty="0" smtClean="0"/>
              <a:t>не только содержание и объем задания, но и </a:t>
            </a:r>
            <a:r>
              <a:rPr lang="ru-RU" dirty="0" smtClean="0"/>
              <a:t>даю  </a:t>
            </a:r>
            <a:r>
              <a:rPr lang="ru-RU" dirty="0" smtClean="0"/>
              <a:t>подробные рекомендации по рациональной организации учебной работы, обеспечивающей выполнение домашнего задания</a:t>
            </a:r>
            <a:r>
              <a:rPr lang="ru-RU" dirty="0" smtClean="0"/>
              <a:t>.</a:t>
            </a:r>
            <a:endParaRPr lang="ru-RU" dirty="0" smtClean="0">
              <a:solidFill>
                <a:srgbClr val="000000"/>
              </a:solidFill>
              <a:latin typeface="Times New Roman"/>
            </a:endParaRPr>
          </a:p>
          <a:p>
            <a:pPr lvl="0" algn="just"/>
            <a:endParaRPr lang="ru-RU" dirty="0" smtClean="0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69999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="" xmlns:p14="http://schemas.microsoft.com/office/powerpoint/2010/main" val="388225633"/>
              </p:ext>
            </p:extLst>
          </p:nvPr>
        </p:nvGraphicFramePr>
        <p:xfrm>
          <a:off x="1830933" y="787791"/>
          <a:ext cx="5807824" cy="36720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0" y="154817"/>
            <a:ext cx="8539090" cy="12280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Виды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используемой мною дифференциации 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заданий на уроках математики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ctr"/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ru-RU" b="1" dirty="0" smtClean="0"/>
          </a:p>
          <a:p>
            <a:pPr lvl="0" algn="ctr"/>
            <a:endParaRPr lang="ru-RU" b="1" dirty="0" smtClean="0"/>
          </a:p>
          <a:p>
            <a:pPr lvl="0" algn="ctr"/>
            <a:endParaRPr lang="ru-RU" b="1" dirty="0" smtClean="0"/>
          </a:p>
          <a:p>
            <a:pPr lvl="0"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Использование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дифференцированного подхода на уроках математики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позволяет мне добиваться положительных результатов: повышению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мотивации к учебной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деятельности, развитию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индивидуальных способностей и самостоятельного творческого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мышления, снижению эмоционально-психологического напряжения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уроках.</a:t>
            </a:r>
          </a:p>
          <a:p>
            <a:pPr lvl="0" algn="ctr"/>
            <a:endParaRPr lang="ru-RU" b="1" dirty="0" smtClean="0"/>
          </a:p>
          <a:p>
            <a:pPr lvl="0" algn="ctr"/>
            <a:r>
              <a:rPr lang="ru-RU" b="1" dirty="0" smtClean="0"/>
              <a:t> </a:t>
            </a:r>
            <a:endParaRPr lang="ru-RU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ru-RU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ru-RU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ru-RU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ru-RU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ru-RU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ru-RU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ru-RU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ru-RU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ru-RU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ru-RU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ru-RU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ru-RU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ru-RU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ru-RU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ru-RU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ru-RU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ru-RU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ru-RU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ru-RU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85309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57200" y="189302"/>
            <a:ext cx="856210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b="1" u="sng" dirty="0">
                <a:solidFill>
                  <a:srgbClr val="FF0000"/>
                </a:solidFill>
                <a:latin typeface="Times New Roman"/>
              </a:rPr>
              <a:t>Комфортная психологическая обстановка  </a:t>
            </a:r>
            <a:r>
              <a:rPr lang="ru-RU" sz="2000" b="1" u="sng" dirty="0" smtClean="0">
                <a:solidFill>
                  <a:srgbClr val="FF0000"/>
                </a:solidFill>
                <a:latin typeface="Times New Roman"/>
              </a:rPr>
              <a:t>на </a:t>
            </a:r>
            <a:r>
              <a:rPr lang="ru-RU" sz="2000" b="1" u="sng" dirty="0" smtClean="0">
                <a:solidFill>
                  <a:srgbClr val="FF0000"/>
                </a:solidFill>
                <a:latin typeface="Times New Roman"/>
              </a:rPr>
              <a:t>уроке</a:t>
            </a:r>
            <a:endParaRPr lang="ru-RU" sz="2000" b="1" u="sng" dirty="0">
              <a:solidFill>
                <a:srgbClr val="FF0000"/>
              </a:solidFill>
              <a:latin typeface="Times New Roman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96948" y="858129"/>
            <a:ext cx="8567223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 обеспечения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развитие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личности обучающегося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повышения  эффективности обучения создаю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психологически комфортную обстановку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уроке посредством использования следующих форм и методов работы: </a:t>
            </a:r>
          </a:p>
          <a:p>
            <a:pPr marL="285750" indent="-285750"/>
            <a:endParaRPr lang="ru-RU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опросе на уроке, при выставлении от</a:t>
            </a:r>
            <a:r>
              <a:rPr lang="ru-RU" dirty="0" smtClean="0"/>
              <a:t>меток -  </a:t>
            </a:r>
            <a:r>
              <a:rPr lang="ru-RU" dirty="0" smtClean="0"/>
              <a:t>анализирую  </a:t>
            </a:r>
            <a:r>
              <a:rPr lang="ru-RU" dirty="0" smtClean="0"/>
              <a:t>не только правильность (неправильность) ответа, но и его самостоятельность, оригинальность, стремление  обучающегося  искать и находить разнообразные способы выполнения </a:t>
            </a:r>
            <a:r>
              <a:rPr lang="ru-RU" dirty="0" smtClean="0"/>
              <a:t>заданий;</a:t>
            </a:r>
          </a:p>
          <a:p>
            <a:pPr>
              <a:buFontTx/>
              <a:buChar char="-"/>
            </a:pPr>
            <a:endParaRPr lang="ru-RU" dirty="0" smtClean="0"/>
          </a:p>
          <a:p>
            <a:pPr algn="just">
              <a:buFontTx/>
              <a:buChar char="-"/>
            </a:pPr>
            <a:r>
              <a:rPr lang="ru-RU" dirty="0" smtClean="0"/>
              <a:t>на </a:t>
            </a:r>
            <a:r>
              <a:rPr lang="ru-RU" dirty="0" smtClean="0"/>
              <a:t>уроке </a:t>
            </a:r>
            <a:r>
              <a:rPr lang="ru-RU" dirty="0" smtClean="0"/>
              <a:t>создаю  </a:t>
            </a:r>
            <a:r>
              <a:rPr lang="ru-RU" dirty="0" smtClean="0"/>
              <a:t>педагогические ситуации общения: </a:t>
            </a:r>
            <a:r>
              <a:rPr lang="ru-RU" dirty="0" smtClean="0"/>
              <a:t>стимулирую </a:t>
            </a:r>
            <a:r>
              <a:rPr lang="ru-RU" dirty="0" smtClean="0"/>
              <a:t>обучающихся к высказыванию собственного мнения,  поиску и предложению своего способа решения задания  без боязни ошибиться, получить неправильный </a:t>
            </a:r>
            <a:r>
              <a:rPr lang="ru-RU" dirty="0" smtClean="0"/>
              <a:t>ответ;</a:t>
            </a:r>
          </a:p>
          <a:p>
            <a:pPr algn="just">
              <a:buFontTx/>
              <a:buChar char="-"/>
            </a:pPr>
            <a:endParaRPr lang="ru-RU" dirty="0" smtClean="0"/>
          </a:p>
          <a:p>
            <a:pPr algn="just">
              <a:buFontTx/>
              <a:buChar char="-"/>
            </a:pPr>
            <a:r>
              <a:rPr lang="ru-RU" dirty="0" smtClean="0"/>
              <a:t>вовлекаю </a:t>
            </a:r>
            <a:r>
              <a:rPr lang="ru-RU" dirty="0" smtClean="0"/>
              <a:t>обучающихся в обсуждение и анализ  </a:t>
            </a:r>
            <a:r>
              <a:rPr lang="ru-RU" dirty="0" smtClean="0"/>
              <a:t>предложенных  </a:t>
            </a:r>
            <a:r>
              <a:rPr lang="ru-RU" dirty="0" smtClean="0"/>
              <a:t>вариантов ответов обучающихся, способов решения;  </a:t>
            </a:r>
            <a:r>
              <a:rPr lang="ru-RU" dirty="0" smtClean="0"/>
              <a:t>отбору </a:t>
            </a:r>
            <a:r>
              <a:rPr lang="ru-RU" dirty="0" smtClean="0"/>
              <a:t>и </a:t>
            </a:r>
            <a:r>
              <a:rPr lang="ru-RU" dirty="0" smtClean="0"/>
              <a:t>анализу </a:t>
            </a:r>
            <a:r>
              <a:rPr lang="ru-RU" dirty="0" smtClean="0"/>
              <a:t>наиболее </a:t>
            </a:r>
            <a:r>
              <a:rPr lang="ru-RU" dirty="0" smtClean="0"/>
              <a:t>рациональных;</a:t>
            </a:r>
          </a:p>
          <a:p>
            <a:pPr algn="just">
              <a:buFontTx/>
              <a:buChar char="-"/>
            </a:pPr>
            <a:endParaRPr lang="ru-RU" dirty="0" smtClean="0"/>
          </a:p>
          <a:p>
            <a:pPr algn="just"/>
            <a:r>
              <a:rPr lang="ru-RU" dirty="0" smtClean="0"/>
              <a:t>- обсуждаю </a:t>
            </a:r>
            <a:r>
              <a:rPr lang="ru-RU" dirty="0" smtClean="0"/>
              <a:t>с обучающимися  в конце урока не только того, что «мы узнали» (чем овладели), но и того, что понравилось (не понравилось) и почему; что бы хотелось выполнить еще раз, а что сделать по-другому.</a:t>
            </a:r>
          </a:p>
          <a:p>
            <a:endParaRPr lang="ru-RU" dirty="0" smtClean="0"/>
          </a:p>
        </p:txBody>
      </p:sp>
    </p:spTree>
    <p:extLst>
      <p:ext uri="{BB962C8B-B14F-4D97-AF65-F5344CB8AC3E}">
        <p14:creationId xmlns="" xmlns:p14="http://schemas.microsoft.com/office/powerpoint/2010/main" val="29445881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="" xmlns:p14="http://schemas.microsoft.com/office/powerpoint/2010/main" val="874754213"/>
              </p:ext>
            </p:extLst>
          </p:nvPr>
        </p:nvGraphicFramePr>
        <p:xfrm>
          <a:off x="1350498" y="1589650"/>
          <a:ext cx="6836899" cy="45157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36097" y="393895"/>
            <a:ext cx="831400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уроках  осуществляю поддержание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оптимистического рубежа</a:t>
            </a:r>
            <a:endParaRPr lang="ru-RU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040320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1598</TotalTime>
  <Words>585</Words>
  <Application>Microsoft Office PowerPoint</Application>
  <PresentationFormat>Экран (4:3)</PresentationFormat>
  <Paragraphs>192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Эркер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Результаты работы:</vt:lpstr>
      <vt:lpstr>Участие детей в конкурсах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123;наталья</dc:creator>
  <cp:lastModifiedBy>1</cp:lastModifiedBy>
  <cp:revision>208</cp:revision>
  <dcterms:created xsi:type="dcterms:W3CDTF">2023-01-16T03:29:30Z</dcterms:created>
  <dcterms:modified xsi:type="dcterms:W3CDTF">2026-02-10T10:56:28Z</dcterms:modified>
</cp:coreProperties>
</file>