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8" r:id="rId6"/>
    <p:sldId id="269" r:id="rId7"/>
    <p:sldId id="271" r:id="rId8"/>
    <p:sldId id="260" r:id="rId9"/>
    <p:sldId id="261" r:id="rId10"/>
    <p:sldId id="262" r:id="rId11"/>
    <p:sldId id="263" r:id="rId12"/>
    <p:sldId id="264" r:id="rId13"/>
    <p:sldId id="265" r:id="rId14"/>
    <p:sldId id="270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147002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Вода и здоровье </a:t>
            </a:r>
            <a:br>
              <a:rPr lang="ru-RU" sz="66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66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человека</a:t>
            </a:r>
            <a:endParaRPr lang="ru-RU" sz="66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5222032"/>
            <a:ext cx="8496944" cy="163596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rgbClr val="0000FF"/>
                </a:solidFill>
              </a:rPr>
              <a:t>Выполнила ученица </a:t>
            </a:r>
            <a: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rgbClr val="0000FF"/>
                </a:solidFill>
              </a:rPr>
              <a:t>7 </a:t>
            </a:r>
            <a: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rgbClr val="0000FF"/>
                </a:solidFill>
              </a:rPr>
              <a:t>«А» класса</a:t>
            </a:r>
          </a:p>
          <a:p>
            <a: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rgbClr val="0000FF"/>
                </a:solidFill>
              </a:rPr>
              <a:t> МБОУ Зимовниковской СОШ №10  </a:t>
            </a:r>
            <a: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rgbClr val="0000FF"/>
                </a:solidFill>
              </a:rPr>
              <a:t>Бондаренко Мария</a:t>
            </a:r>
            <a: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rgbClr val="0000FF"/>
                </a:solidFill>
              </a:rPr>
              <a:t>.</a:t>
            </a:r>
            <a:endParaRPr lang="ru-RU" sz="2400" dirty="0" smtClean="0">
              <a:ln>
                <a:solidFill>
                  <a:srgbClr val="002060"/>
                </a:solidFill>
              </a:ln>
              <a:solidFill>
                <a:srgbClr val="0000FF"/>
              </a:solidFill>
            </a:endParaRPr>
          </a:p>
          <a:p>
            <a: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rgbClr val="0000FF"/>
                </a:solidFill>
              </a:rPr>
              <a:t>Руководитель: Варченко Ирина Николаевна</a:t>
            </a:r>
            <a:endParaRPr lang="ru-RU" sz="2400" dirty="0">
              <a:ln>
                <a:solidFill>
                  <a:srgbClr val="002060"/>
                </a:solidFill>
              </a:ln>
              <a:solidFill>
                <a:srgbClr val="0000FF"/>
              </a:solidFill>
            </a:endParaRPr>
          </a:p>
        </p:txBody>
      </p:sp>
      <p:pic>
        <p:nvPicPr>
          <p:cNvPr id="7" name="Рисунок 6" descr="https://www.nastroy.net/images/201707/547226-150054828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204864"/>
            <a:ext cx="504056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Польза воды для здоровья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1844824"/>
            <a:ext cx="5205264" cy="3600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Вода спасает клетки от гибели и обеспечивает хороший и здоровый цвет кожи,  отличную работу мозга и хорошую фигуру. 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" name="Рисунок 3" descr="https://myslide.ru/documents_3/869c65e6c057cedea150a2cc1509430c/img1.jpg"/>
          <p:cNvPicPr/>
          <p:nvPr/>
        </p:nvPicPr>
        <p:blipFill>
          <a:blip r:embed="rId2" cstate="print"/>
          <a:srcRect l="66353" b="5788"/>
          <a:stretch>
            <a:fillRect/>
          </a:stretch>
        </p:blipFill>
        <p:spPr bwMode="auto">
          <a:xfrm>
            <a:off x="251520" y="1196752"/>
            <a:ext cx="259228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Польза воды для здоровья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2736304" cy="485313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Она растворяет в организме токсины, шлаки, другие вещества ненужные организму и выводит их через пот и мочу. </a:t>
            </a:r>
            <a:endParaRPr lang="ru-RU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://lic23.ru/wp-content/uploads/2017/05/desktopwallpapers.org_.ua-20263-940x5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916832"/>
            <a:ext cx="5616624" cy="4088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Польза воды для здоровья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18288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  <a:tabLst>
                <a:tab pos="0" algn="l"/>
              </a:tabLst>
            </a:pPr>
            <a:r>
              <a:rPr lang="ru-RU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Если у вас разболелась голова, то выпейте 2 стакана прохладной воды. </a:t>
            </a:r>
          </a:p>
          <a:p>
            <a:pPr marL="0" indent="0" algn="just">
              <a:buNone/>
              <a:tabLst>
                <a:tab pos="0" algn="l"/>
              </a:tabLst>
            </a:pPr>
            <a:r>
              <a:rPr lang="ru-RU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Часто головная боль возникает из-за нехватки воды в организме. </a:t>
            </a:r>
            <a:r>
              <a:rPr lang="ru-RU" dirty="0" smtClean="0">
                <a:solidFill>
                  <a:srgbClr val="000099"/>
                </a:solidFill>
              </a:rPr>
              <a:t> 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5" name="Рисунок 4" descr="http://img.ecer.com.ru/nimg/6d/35/ddce870650b5b428ce17d87f987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429000"/>
            <a:ext cx="403244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Польза воды для здоровья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/>
            <a:r>
              <a:rPr lang="ru-RU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1 стакан воды за 30 минут до еды помогает правильно работать кишечнику.</a:t>
            </a:r>
          </a:p>
          <a:p>
            <a:pPr marL="0" indent="0" algn="just"/>
            <a:endParaRPr lang="ru-RU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/>
            <a:r>
              <a:rPr lang="ru-RU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1 стакан перед сном уменьшает риск сердечного приступа.</a:t>
            </a:r>
          </a:p>
          <a:p>
            <a:pPr marL="0" indent="0" algn="just"/>
            <a:endParaRPr lang="ru-RU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/>
            <a:r>
              <a:rPr lang="ru-RU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1 стакан перед принятием ванны помогает нормализовать давление.</a:t>
            </a:r>
            <a:endParaRPr lang="ru-RU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1"/>
            <a:ext cx="8712968" cy="194421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Какое влияние окажет на нас вода - отрицательное или положительное - зависит не от её состава, а от нас с вами.  </a:t>
            </a:r>
            <a:endParaRPr lang="ru-RU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://www.moldovenii.md/resources/files/photo/9/5/95bbc8db9264f752c4156db1bea2479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717032"/>
            <a:ext cx="525658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santalen.com.ua/wp-content/uploads/chelovek-i-voda-300x13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88840"/>
            <a:ext cx="453650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0"/>
            <a:ext cx="8531503" cy="110799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http://www.moldovenii.md/resources/files/photo/9/5/95bbc8db9264f752c4156db1bea2479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16832"/>
            <a:ext cx="655272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Вода не содержит в себе ни витаминов, ни большого количества минералов, ни большого числа микроэлементов.</a:t>
            </a:r>
            <a:br>
              <a:rPr lang="ru-RU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 Но при этом она оказывает большое влияние на наше здоровье.  </a:t>
            </a:r>
            <a:endParaRPr lang="ru-RU" sz="32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http://900igr.net/up/datas/104277/002.jpg"/>
          <p:cNvPicPr>
            <a:picLocks noGrp="1"/>
          </p:cNvPicPr>
          <p:nvPr>
            <p:ph idx="1"/>
          </p:nvPr>
        </p:nvPicPr>
        <p:blipFill>
          <a:blip r:embed="rId2" cstate="print"/>
          <a:srcRect l="16947" t="23837" r="20847" b="20543"/>
          <a:stretch>
            <a:fillRect/>
          </a:stretch>
        </p:blipFill>
        <p:spPr bwMode="auto">
          <a:xfrm>
            <a:off x="179512" y="3356992"/>
            <a:ext cx="356413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razvitiedetei.info/wp-content/uploads/2016/06/mpemba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356992"/>
            <a:ext cx="439248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2260848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Вода способна воздействовать на нас, потому что обладает памятью и душой, а мы почти на 90% состоим из неё.  </a:t>
            </a:r>
            <a:endParaRPr lang="ru-RU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://900igr.net/up/datas/186014/010.jpg"/>
          <p:cNvPicPr/>
          <p:nvPr/>
        </p:nvPicPr>
        <p:blipFill>
          <a:blip r:embed="rId2" cstate="print"/>
          <a:srcRect l="2730" t="29845" r="64871" b="5136"/>
          <a:stretch>
            <a:fillRect/>
          </a:stretch>
        </p:blipFill>
        <p:spPr bwMode="auto">
          <a:xfrm>
            <a:off x="395536" y="2060848"/>
            <a:ext cx="309634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www.ogorod.ru/images/cache/660x400/crop/images%7Ccms-image-0000495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420888"/>
            <a:ext cx="482453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8496944" cy="283691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От того, что вода видит, слышит и чувствует, зависит изменение её структуры. Вода выражает своё отношение к услышанному и увиденному, изменением формы кристаллов, из которых состоит. </a:t>
            </a:r>
            <a:endParaRPr lang="ru-RU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996952"/>
            <a:ext cx="669674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276490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Плохие слова, музыка, чувства вызывают разрушение кристаллов, появление непонятных форм и, как следствие, проявляется отрицательное влияние на здоровье человека.  </a:t>
            </a:r>
            <a:endParaRPr lang="ru-RU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s://otvet.imgsmail.ru/download/u_d2fc07e6277e3d57442ca0e055c73f7a_8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852936"/>
            <a:ext cx="331236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bigslide.ru/images/14/13126/831/img19.jpg"/>
          <p:cNvPicPr/>
          <p:nvPr/>
        </p:nvPicPr>
        <p:blipFill>
          <a:blip r:embed="rId3" cstate="print"/>
          <a:srcRect l="56104" t="42017" r="13000" b="5195"/>
          <a:stretch>
            <a:fillRect/>
          </a:stretch>
        </p:blipFill>
        <p:spPr bwMode="auto">
          <a:xfrm>
            <a:off x="971600" y="2852936"/>
            <a:ext cx="324036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568952" cy="252028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На хорошие мысли, слова, звуки, вода реагирует образованием кристаллов правильной формы, становится энергонасыщенной. Именно правильная и красивая форма кристаллов, делает воду наиболее полезной для нашего организма.  </a:t>
            </a:r>
            <a:endParaRPr lang="ru-RU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s://i.ytimg.com/vi/UfPmu43i36Y/maxresdefaul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780928"/>
            <a:ext cx="633670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295232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Стараясь мыслить позитивно, слушать прекрасную музыку, говорить добрые слова, мы перестраиваем структуру воды, которую пьём и из которой состоим, делая её живой и благотворно влияющей на наше здоровье. 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" name="Рисунок 3" descr="https://www.rainsoft.com/wp-content/uploads/2014/03/bigstock-Child-drinking-water-from-glas-590800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068960"/>
            <a:ext cx="439248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509120"/>
            <a:ext cx="8712968" cy="2033067"/>
          </a:xfrm>
        </p:spPr>
        <p:txBody>
          <a:bodyPr>
            <a:normAutofit lnSpcReduction="10000"/>
          </a:bodyPr>
          <a:lstStyle/>
          <a:p>
            <a:pPr marL="173038" indent="0" algn="just"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Без воды человек не может прожить более 7 дней. Если происходит потеря воды на 8%, и она не восполняется, происходят следующие нарушения:</a:t>
            </a:r>
            <a:endParaRPr lang="ru-RU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s://cdn1.lockerdome.com/uploads/afb58b48f6165ca851ce3824f38667a2a1be4f730f2c0c591d6552771a8d21b7_lar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0648"/>
            <a:ext cx="748883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2160240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Возникает головная боль, страдает нервная система, появляется мышечная слабость, покраснение кожи, головокружение, учащаются сердцебиение и  дыхание.  </a:t>
            </a:r>
            <a:endParaRPr lang="ru-RU" dirty="0"/>
          </a:p>
        </p:txBody>
      </p:sp>
      <p:pic>
        <p:nvPicPr>
          <p:cNvPr id="4" name="Рисунок 3" descr="https://tutbolinet.ru/wp-content/uploads/2016/02/silnaya_golovnaya_bol_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352839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static.zdorovieinfo.ru/upload/images/482x351_myshechnaya_slabost_pobezhden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92896"/>
            <a:ext cx="4266904" cy="319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ziv.ru/images/serdtse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4725144"/>
            <a:ext cx="352839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</TotalTime>
  <Words>374</Words>
  <Application>Microsoft Office PowerPoint</Application>
  <PresentationFormat>Экран (4:3)</PresentationFormat>
  <Paragraphs>27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Вода и здоровье  человека</vt:lpstr>
      <vt:lpstr>    Вода не содержит в себе ни витаминов, ни большого количества минералов, ни большого числа микроэлементов.     Но при этом она оказывает большое влияние на наше здоровье.  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Польза воды для здоровья</vt:lpstr>
      <vt:lpstr>Польза воды для здоровья</vt:lpstr>
      <vt:lpstr>Польза воды для здоровья</vt:lpstr>
      <vt:lpstr>Польза воды для здоровья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Вода и здоровье  человека</dc:title>
  <dc:creator>Irbis</dc:creator>
  <cp:lastModifiedBy>User</cp:lastModifiedBy>
  <cp:revision>15</cp:revision>
  <dcterms:created xsi:type="dcterms:W3CDTF">2018-05-24T09:43:57Z</dcterms:created>
  <dcterms:modified xsi:type="dcterms:W3CDTF">2026-05-21T22:17:53Z</dcterms:modified>
</cp:coreProperties>
</file>