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79" r:id="rId4"/>
    <p:sldId id="278" r:id="rId5"/>
    <p:sldId id="267" r:id="rId6"/>
    <p:sldId id="276" r:id="rId7"/>
    <p:sldId id="277" r:id="rId8"/>
    <p:sldId id="260" r:id="rId9"/>
    <p:sldId id="275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24" autoAdjust="0"/>
    <p:restoredTop sz="94709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75F72-9DB6-47CA-A6A8-651EC42223E4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F9C37-89C9-48EB-BA2F-EF9B6E2AA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с интерактивной доской , создаёт устойчивую мотивацию учащихся  к получению знаний, помогает преодолеть неуверенность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F9C37-89C9-48EB-BA2F-EF9B6E2AABA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осуществить</a:t>
            </a:r>
            <a:r>
              <a:rPr lang="ru-RU" baseline="0" dirty="0" smtClean="0"/>
              <a:t> дифференцированный подход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F9C37-89C9-48EB-BA2F-EF9B6E2AABA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осуществить</a:t>
            </a:r>
            <a:r>
              <a:rPr lang="ru-RU" baseline="0" dirty="0" smtClean="0"/>
              <a:t> дифференцированный подход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F9C37-89C9-48EB-BA2F-EF9B6E2AABA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package" Target="../embeddings/______Microsoft_Office_PowerPoint2.sldx"/><Relationship Id="rId4" Type="http://schemas.openxmlformats.org/officeDocument/2006/relationships/package" Target="../embeddings/______Microsoft_Office_PowerPoint1.sld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smashingapps.com/wp-content/uploads/2011/08/psdfiles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1008112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43808" y="1052736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информационно – коммуникативных технологий в начальной школе, как средство повышения качества работы учителя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5715016"/>
            <a:ext cx="3779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Учитель начальных классов МБОУ ЗСОШ№10</a:t>
            </a:r>
          </a:p>
          <a:p>
            <a:pPr algn="ctr">
              <a:spcBef>
                <a:spcPct val="0"/>
              </a:spcBef>
              <a:defRPr/>
            </a:pP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Руденко Н.В.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http://www.smashingapps.com/wp-content/uploads/2011/08/psdfiles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1008112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99791" y="1556792"/>
            <a:ext cx="36004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8" y="1214422"/>
            <a:ext cx="8207375" cy="710067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«Научить человека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жить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информационном мире – важнейшая задача современной школы.»   Академик А.П.Семенов</a:t>
            </a:r>
          </a:p>
        </p:txBody>
      </p:sp>
      <p:pic>
        <p:nvPicPr>
          <p:cNvPr id="11" name="Picture 14" descr="IMG_53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786190"/>
            <a:ext cx="218942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IMG_524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2643182"/>
            <a:ext cx="214075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IMG_522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3643314"/>
            <a:ext cx="1857388" cy="131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4348" y="64291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учителями начальных классов ИКТ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1052736"/>
            <a:ext cx="7056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-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обработка документов;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готовых и собственных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мультимедийных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продуктов;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ресурсов Интернета для подготовки к урокам или для самообразования;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электронной почты для  общения с коллегами;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КТ во внеурочное время;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КТ в работе с родителями, на педсоветах, заседаниях МО;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форумы, работа в сетевых 	профессиональных ассоциациях;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 Интернета для участия в дистанционных конкурсах, олимпиадах, конференциях разного уровня;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Дистанционное образование (курсы повышения 	квалификации)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500042"/>
            <a:ext cx="764386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такое презентация? Почему именно презентация?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«Презентация»- переводится с английского как  «представление».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Мультимедийные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презентации - это удобный и эффектный способ представления информации с помощью компьютерных программ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2357430"/>
            <a:ext cx="3767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позволяют учителю: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2928934"/>
            <a:ext cx="6858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интенсифицировать процесс объяснения нового материала;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 представлять материал;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регулировать объем и скорость выводимой информации посредством анимации; 		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скомпоновать учебный материал   	исходя из особенностей 	конкретного класса, темы, 	предмета.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785813" y="476250"/>
            <a:ext cx="74295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Родительское собрание с использованием ИКТ</a:t>
            </a:r>
            <a:r>
              <a:rPr kumimoji="1" lang="ru-RU" sz="36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kumimoji="1" lang="ru-RU" sz="3600" b="1" dirty="0">
                <a:solidFill>
                  <a:schemeClr val="accent2"/>
                </a:solidFill>
                <a:latin typeface="Times New Roman" pitchFamily="18" charset="0"/>
              </a:rPr>
            </a:br>
            <a:endParaRPr kumimoji="1" lang="ru-RU" sz="36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" y="1625600"/>
          <a:ext cx="2527300" cy="1892300"/>
        </p:xfrm>
        <a:graphic>
          <a:graphicData uri="http://schemas.openxmlformats.org/presentationml/2006/ole">
            <p:oleObj spid="_x0000_s1026" name="Слайд" r:id="rId4" imgW="4570586" imgH="3427608" progId="PowerPoint.Slide.12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803900" y="1651000"/>
          <a:ext cx="2489200" cy="1866900"/>
        </p:xfrm>
        <a:graphic>
          <a:graphicData uri="http://schemas.openxmlformats.org/presentationml/2006/ole">
            <p:oleObj spid="_x0000_s1027" name="Слайд" r:id="rId5" imgW="4570586" imgH="3427608" progId="PowerPoint.Slide.12">
              <p:embed/>
            </p:oleObj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2285992"/>
            <a:ext cx="2049174" cy="1627102"/>
          </a:xfrm>
          <a:prstGeom prst="rect">
            <a:avLst/>
          </a:prstGeom>
        </p:spPr>
      </p:pic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428596" y="4214818"/>
            <a:ext cx="8064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sz="2400" dirty="0">
                <a:latin typeface="Times New Roman" pitchFamily="18" charset="0"/>
              </a:rPr>
              <a:t>  </a:t>
            </a:r>
            <a:r>
              <a:rPr kumimoji="1" lang="ru-RU" sz="2000" b="1" dirty="0">
                <a:latin typeface="Times New Roman" pitchFamily="18" charset="0"/>
              </a:rPr>
              <a:t>Проведение родительских собраний  с использованием презентаций делает их более эффективными, интересными для родителей. Такие собрания помогают наглядно показать родителям жизнь детей </a:t>
            </a:r>
            <a:r>
              <a:rPr kumimoji="1" lang="ru-RU" sz="2000" b="1" dirty="0" smtClean="0">
                <a:latin typeface="Times New Roman" pitchFamily="18" charset="0"/>
              </a:rPr>
              <a:t>в школе.</a:t>
            </a:r>
            <a:endParaRPr kumimoji="1" lang="ru-RU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785813" y="476250"/>
            <a:ext cx="7429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ru-RU" sz="36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kumimoji="1" lang="ru-RU" sz="3600" b="1" dirty="0">
                <a:solidFill>
                  <a:schemeClr val="accent2"/>
                </a:solidFill>
                <a:latin typeface="Times New Roman" pitchFamily="18" charset="0"/>
              </a:rPr>
            </a:br>
            <a:endParaRPr kumimoji="1" lang="ru-RU" sz="36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428735"/>
            <a:ext cx="2286016" cy="304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928802"/>
            <a:ext cx="21431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714480" y="500042"/>
            <a:ext cx="636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на интерактивной доске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643446"/>
            <a:ext cx="5357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интерактивной доской , создаёт устойчивую мотивацию учащихся  к получению знаний, помогает преодолеть неуверенность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785813" y="476250"/>
            <a:ext cx="7429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ru-RU" sz="36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kumimoji="1" lang="ru-RU" sz="3600" b="1" dirty="0">
                <a:solidFill>
                  <a:schemeClr val="accent2"/>
                </a:solidFill>
                <a:latin typeface="Times New Roman" pitchFamily="18" charset="0"/>
              </a:rPr>
            </a:br>
            <a:endParaRPr kumimoji="1" lang="ru-RU" sz="36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733902" y="123827"/>
            <a:ext cx="1828664" cy="243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187621" y="98207"/>
            <a:ext cx="2411010" cy="321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571480"/>
            <a:ext cx="139304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2571744"/>
            <a:ext cx="3617409" cy="271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3214686"/>
            <a:ext cx="2035965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2071679"/>
            <a:ext cx="2187417" cy="291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7170" name="Picture 2" descr="https://www.metod-kopilka.ru/images/doc/52/46723/img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1"/>
            <a:ext cx="9144000" cy="6857999"/>
          </a:xfrm>
          <a:prstGeom prst="rect">
            <a:avLst/>
          </a:prstGeom>
          <a:noFill/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785813" y="476250"/>
            <a:ext cx="7429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ru-RU" sz="36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kumimoji="1" lang="ru-RU" sz="3600" b="1" dirty="0">
                <a:solidFill>
                  <a:schemeClr val="accent2"/>
                </a:solidFill>
                <a:latin typeface="Times New Roman" pitchFamily="18" charset="0"/>
              </a:rPr>
            </a:br>
            <a:endParaRPr kumimoji="1" lang="ru-RU" sz="36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8604"/>
            <a:ext cx="3857652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28596" y="1428736"/>
            <a:ext cx="3124200" cy="236855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hlink"/>
                </a:solidFill>
                <a:latin typeface="Arial Black" pitchFamily="34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использования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ИКТ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уроках</a:t>
            </a:r>
          </a:p>
        </p:txBody>
      </p:sp>
      <p:sp>
        <p:nvSpPr>
          <p:cNvPr id="9" name="Овал 5"/>
          <p:cNvSpPr>
            <a:spLocks noChangeArrowheads="1"/>
          </p:cNvSpPr>
          <p:nvPr/>
        </p:nvSpPr>
        <p:spPr bwMode="auto">
          <a:xfrm>
            <a:off x="0" y="4572008"/>
            <a:ext cx="2941637" cy="8636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обучающие</a:t>
            </a:r>
          </a:p>
          <a:p>
            <a:pPr marL="342900" indent="-342900"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5"/>
          <p:cNvSpPr>
            <a:spLocks noChangeArrowheads="1"/>
          </p:cNvSpPr>
          <p:nvPr/>
        </p:nvSpPr>
        <p:spPr bwMode="auto">
          <a:xfrm>
            <a:off x="2143108" y="5429264"/>
            <a:ext cx="3095625" cy="8636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Lucida Console" pitchFamily="49" charset="0"/>
            </a:endParaRPr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2071670" y="500042"/>
            <a:ext cx="2592388" cy="8636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тренажёры</a:t>
            </a:r>
          </a:p>
        </p:txBody>
      </p:sp>
      <p:sp>
        <p:nvSpPr>
          <p:cNvPr id="12" name="Овал 5"/>
          <p:cNvSpPr>
            <a:spLocks noChangeArrowheads="1"/>
          </p:cNvSpPr>
          <p:nvPr/>
        </p:nvSpPr>
        <p:spPr bwMode="auto">
          <a:xfrm>
            <a:off x="3571868" y="3857628"/>
            <a:ext cx="2808288" cy="720725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интернет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H="1" flipV="1">
            <a:off x="2000232" y="1142984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035819" y="3964785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2393141" y="4107661"/>
            <a:ext cx="157163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3178959" y="3464719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236</Words>
  <Application>WPS Presentation</Application>
  <PresentationFormat>Экран (4:3)</PresentationFormat>
  <Paragraphs>44</Paragraphs>
  <Slides>10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2018-02-08T08:48:35Z</dcterms:created>
  <dcterms:modified xsi:type="dcterms:W3CDTF">2026-02-01T11:12:37Z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1033-10.2.0.5965</vt:lpwstr>
  </property>
</Properties>
</file>