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90" r:id="rId6"/>
    <p:sldId id="286" r:id="rId7"/>
    <p:sldId id="264" r:id="rId8"/>
    <p:sldId id="291" r:id="rId9"/>
    <p:sldId id="265" r:id="rId10"/>
    <p:sldId id="267" r:id="rId11"/>
    <p:sldId id="268" r:id="rId12"/>
    <p:sldId id="269" r:id="rId13"/>
    <p:sldId id="270" r:id="rId14"/>
    <p:sldId id="271" r:id="rId15"/>
    <p:sldId id="283" r:id="rId16"/>
    <p:sldId id="273" r:id="rId17"/>
    <p:sldId id="287" r:id="rId18"/>
    <p:sldId id="288" r:id="rId19"/>
    <p:sldId id="284" r:id="rId20"/>
    <p:sldId id="274" r:id="rId21"/>
    <p:sldId id="277" r:id="rId22"/>
    <p:sldId id="276" r:id="rId23"/>
    <p:sldId id="278" r:id="rId24"/>
    <p:sldId id="279" r:id="rId25"/>
    <p:sldId id="280" r:id="rId26"/>
    <p:sldId id="282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6600"/>
    <a:srgbClr val="003300"/>
    <a:srgbClr val="333300"/>
    <a:srgbClr val="800000"/>
    <a:srgbClr val="66CCFF"/>
    <a:srgbClr val="3399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5503" autoAdjust="0"/>
  </p:normalViewPr>
  <p:slideViewPr>
    <p:cSldViewPr>
      <p:cViewPr>
        <p:scale>
          <a:sx n="76" d="100"/>
          <a:sy n="76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34144"/>
        <c:axId val="29344128"/>
      </c:barChart>
      <c:catAx>
        <c:axId val="2933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9344128"/>
        <c:crosses val="autoZero"/>
        <c:auto val="1"/>
        <c:lblAlgn val="ctr"/>
        <c:lblOffset val="100"/>
        <c:noMultiLvlLbl val="0"/>
      </c:catAx>
      <c:valAx>
        <c:axId val="2934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34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96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1728"/>
        <c:axId val="46123264"/>
      </c:barChart>
      <c:catAx>
        <c:axId val="4612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46123264"/>
        <c:crosses val="autoZero"/>
        <c:auto val="1"/>
        <c:lblAlgn val="ctr"/>
        <c:lblOffset val="100"/>
        <c:noMultiLvlLbl val="0"/>
      </c:catAx>
      <c:valAx>
        <c:axId val="4612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21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2AE559-D0B8-4583-8280-6D4F8269B502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D5E016-09E4-45D4-8FC4-C5AE4B710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77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669C37-5A43-459F-836C-54786FB48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05F030-27C2-4BDD-A521-FAF71DCBB4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B33E3E-F3C7-4C7F-8915-868DA55E4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E4DF5E-B69C-4299-A758-BF1458564B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C9EF3-0590-4B2C-9967-6AF5D381E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54CAD3-E9BD-48D8-A74D-321B5AD49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D15892-C84D-422F-A4B0-D5FA66BDB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4ED30E-9188-4F1A-B0E4-06D3734BE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12751D-1283-404A-B812-15872A8ED9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3DE23B-E170-41F2-A21E-3B2D51ECB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CFFCBF-DF82-4492-B23C-4D2AE2D810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824C0FC-A9B4-4BC0-829D-BEE6E79C24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95537" y="548680"/>
            <a:ext cx="576036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hangingPunct="1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Зимовниковская средняя общеобразовательная школа №10 </a:t>
            </a:r>
          </a:p>
          <a:p>
            <a:pPr eaLnBrk="1" hangingPunct="1"/>
            <a:endParaRPr lang="ru-RU" sz="20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дифференцированного обучения на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занятиях  физической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культурой</a:t>
            </a:r>
          </a:p>
          <a:p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39552" y="4221088"/>
            <a:ext cx="5616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</a:rPr>
              <a:t>Из опыта работы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  <a:t>Кожухова Александра Александровича,</a:t>
            </a:r>
          </a:p>
          <a:p>
            <a:pPr algn="ctr" eaLnBrk="1" hangingPunct="1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</a:rPr>
              <a:t>учителя физической культуры </a:t>
            </a:r>
          </a:p>
          <a:p>
            <a:pPr algn="ctr" eaLnBrk="1" hangingPunct="1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лександр\Desktop\кожух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03" y="332656"/>
            <a:ext cx="28803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программах отражены основные принципы спортивной подготовки воспитанников: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системности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тесную взаимосвязь содержания соревновательной деятельности и всех сторон учебно-тренировочного процесса: физической, технической, тактической, психологической, интегральной, теоретической подготовки; воспитательной работы; восстановительных мероприятий; педагогического и медицинского контроля.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 последовательность изложения программного материала по этапам многолетней подготовки в годичных циклах. Обеспечена   преемственность задач, средств и методов подготовки, объемов тренировочных и соревновательных нагрузок, рост показателей физической, технико-тактической и интегральной подготовленности.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вариативности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в зависимости от этапа многолетней подготовки, индивидуальных особенностей воспитанника  вариативность программного материала для практических занятий, характеризующихся разнообразием тренировочных средств и нагрузок, направленных на решение определенной педагогической задачи.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8215338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программ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Приобретение школьником социальных знаний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понимание социальной реальности и повседневной жизни.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позитивного отношения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школьника к базовым ценностям нашего общества и к социальной реальности в целом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Приобретение школьником опыта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самостоятельного социального действия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контроля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Тестирование «ГТО» - 70 %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Физкультурно – массовые и спортивные состязания – 100% охват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Соревнования по спортивным играм  - 30%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охват детей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Обучающийся  9 класса Гребенников Дмитрий принял участие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Всероссийской акции «Спорт- альтернатива пагубным привычкам»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номинации «Ведущие за собой».  Стал победителем муниципального этапа  и участником   регионального этапа.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8215338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Приоритетное направление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работа с различными категориями обучающихся: одаренными детьми  и детьми из социально неблагополучных семей.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функция  учителя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выявление детских способностей, создание условий для их развития, формирование активной жизненной позиции, отслеживание и оказание разносторонней поддержки детям.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моей работы: помочь учащимся всесторонне развивать свои способности, способствовать личностному росту учеников.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успешного развития данного направления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следующая работа: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массовое участие в соревнованиях различных уровней;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участие учащихся в предметных олимпиадах по физической культуре;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работа (в рамках работы  кружков,  внеурочной деятельности);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индивидуальные/групповые занятия по физической культуре, с целью оказания помощи неуспевающим;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во внеурочную деятельность, участие в проектной и творческой 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тематические беседы на морально-этические темы.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программ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42412"/>
              </p:ext>
            </p:extLst>
          </p:nvPr>
        </p:nvGraphicFramePr>
        <p:xfrm>
          <a:off x="285721" y="479251"/>
          <a:ext cx="8858279" cy="530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344"/>
                <a:gridCol w="1314910"/>
                <a:gridCol w="1314910"/>
                <a:gridCol w="1730115"/>
              </a:tblGrid>
              <a:tr h="56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Районные соревнования по футболу «Кожаный мяч»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8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Открытый турнир по волейболу, посвященный спортивному празднику  «Ура! Каникулы!» среди школьников 9-11 классов.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4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3180" algn="l"/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 этап Всероссийских спортивных соревнований школьников «Президентские состязания»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180" algn="l"/>
                          <a:tab pos="540385" algn="l"/>
                        </a:tabLs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в виде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«Мини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футбол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в общекомандном зачете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79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Легкоатлетические соревнования «Шиповка юных» среди общеобразовательных школ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 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программ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35789"/>
              </p:ext>
            </p:extLst>
          </p:nvPr>
        </p:nvGraphicFramePr>
        <p:xfrm>
          <a:off x="1" y="479251"/>
          <a:ext cx="8929718" cy="623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066"/>
                <a:gridCol w="1285884"/>
                <a:gridCol w="1246284"/>
                <a:gridCol w="1325484"/>
              </a:tblGrid>
              <a:tr h="566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 </a:t>
                      </a: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0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баскетболу  в рамках 25 Спартакиады школьников среди общеобразовательных школ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0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волейболу   в рамках 26 Спартакиады школьников среди общеобразовательных школ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(волейбол)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 (футбол)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игра «Зарница»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Открытое первенство по волейболу, посвященное «Зимним каникулам»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волейболу  среди общеобразовательных школ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3180" algn="l"/>
                          <a:tab pos="540385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79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по мини-футболу в рамках спортивного праздника, </a:t>
                      </a:r>
                      <a:r>
                        <a:rPr lang="ru-RU" sz="1800" b="1" kern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посвященого</a:t>
                      </a:r>
                      <a:r>
                        <a:rPr lang="ru-RU" sz="1800" b="1" kern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93-й годовщине образования Зимовниковского района и 119-ой годовщине образования поселка Зимовники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место (баскетбол)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место (футбол)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en-US" sz="1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место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96752"/>
            <a:ext cx="1800200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1379"/>
            <a:ext cx="187158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0062"/>
            <a:ext cx="1755775" cy="25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201696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01" y="3833813"/>
            <a:ext cx="174954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33813"/>
            <a:ext cx="17875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33813"/>
            <a:ext cx="1584176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40063"/>
            <a:ext cx="1584647" cy="25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14480" y="35716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1913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82153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6219"/>
          <a:ext cx="8715435" cy="624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4500594"/>
                <a:gridCol w="3571899"/>
              </a:tblGrid>
              <a:tr h="1054392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</a:t>
                      </a:r>
                      <a:r>
                        <a:rPr kumimoji="0" lang="ru-RU" sz="18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системы работы педагога, направленной на </a:t>
                      </a:r>
                      <a:r>
                        <a:rPr kumimoji="0" lang="ru-RU" sz="18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личностное развитие учащихся, характеризующееся высоким уровнем проявления ключевых компетенций и социального опыта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25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  <a:endParaRPr lang="ru-RU" sz="1600" dirty="0" smtClean="0"/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 Зимовниковского района Ростовской области Молодежного парламента при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Зимовниковском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районном Собрании депутатов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 помощь в организации и проведении Зимовниковского районного молодежного форума «Время молодых»</a:t>
                      </a:r>
                      <a:endParaRPr lang="ru-RU" sz="1600" dirty="0"/>
                    </a:p>
                  </a:txBody>
                  <a:tcPr/>
                </a:tc>
              </a:tr>
              <a:tr h="918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Главы Администрации Зимовниковского района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 большой личный вклад в развитие и пропаганду ФК и спорта на территории Зимовниковского района</a:t>
                      </a:r>
                      <a:endParaRPr lang="ru-RU" sz="1600" dirty="0"/>
                    </a:p>
                  </a:txBody>
                  <a:tcPr/>
                </a:tc>
              </a:tr>
              <a:tr h="754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Главы Администрации Зимовниковского района 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связи с празднованием Дня молодежи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89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 Главы Администрации Зимовниковского района и управления образования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 профессиональное мастерство, творческий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поиск  в воспитании детей и распространении инновационных методов работы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8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Главы Администрации Зимовниковского района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 большой личный вклад в развитие и пропаганду ФК и спорта на территории Зимовниковского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райна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355336" cy="571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в периодической печати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152008"/>
              </p:ext>
            </p:extLst>
          </p:nvPr>
        </p:nvGraphicFramePr>
        <p:xfrm>
          <a:off x="214283" y="1142983"/>
          <a:ext cx="8929716" cy="577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5"/>
                <a:gridCol w="2071702"/>
                <a:gridCol w="4214809"/>
              </a:tblGrid>
              <a:tr h="883537"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Печатное издание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Освещаемое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ероприятие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9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«Признан учителем года Дона»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Газета «Степная Новь»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(11.05.2018 год.)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Финал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областного конкурса «Учитель года Дона – 2018»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555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«Выиграли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Кубок Орловского поселения»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Газета «Степная Новь»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(25.02.2020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год.)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Межрегиональный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турнир по волейболу среди юношей 2008-2009 годов рождения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05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«Отмечены Благодарственными письмами»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Газета «Степная Новь»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(24.12.2019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год.)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муниципальных профессиональных педагогических сообществ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05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«В честь юбилея комсомола»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Газета «Степная Новь»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(30.11.2018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Межрайонный турнир по волейболу среди мужчин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 клуба «Учитель года»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19864"/>
              </p:ext>
            </p:extLst>
          </p:nvPr>
        </p:nvGraphicFramePr>
        <p:xfrm>
          <a:off x="1043608" y="1484784"/>
          <a:ext cx="7931398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99"/>
                <a:gridCol w="3965699"/>
              </a:tblGrid>
              <a:tr h="1197519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3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103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161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Принимаю активное участие в муниципальном клубе «Учитель года».  В рамках работы клуба принял участие в Фестивале, посвященном  80-летию Ростовской области и пятилетию фестиваля профессиональных клубов в ГБУ ДПО РО РИПК и ППРО 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Принял  активное участие в муниципальном клубе «Учитель года».  В рамках 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1616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фестиваля муниципальных профессиональных педагогических сообществ посвящённого Году Театра  в России.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96044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437113"/>
            <a:ext cx="381642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9317"/>
            <a:ext cx="1656184" cy="21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2" y="1439317"/>
            <a:ext cx="1701800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52" y="1445697"/>
            <a:ext cx="1638252" cy="21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263"/>
            <a:ext cx="1440160" cy="2008187"/>
          </a:xfrm>
          <a:prstGeom prst="rect">
            <a:avLst/>
          </a:prstGeom>
          <a:noFill/>
          <a:scene3d>
            <a:camera prst="orthographicFront">
              <a:rot lat="0" lon="30000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1" y="3933825"/>
            <a:ext cx="1701801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52" y="3933825"/>
            <a:ext cx="1816648" cy="223147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857224" y="285729"/>
            <a:ext cx="8286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Тема: «Использование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технологии дифференцированного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обучения на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занятиях  физической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культурой»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Требование современного урока – обеспечение дифференцированного и индивидуального подхода к обучающимся с учетом состояния здоровья, пола, физического развития, двигательной подготовленности, особенностей развития психического здоровья.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Инновационный характер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Ориентирование  на достижение личностных результатов освоения обучающимися образовательной 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Преодоление противоречий между репродуктивным обучением и потребностью общества в людях с развитыми творческими способностями, задачами разностороннего развития личности.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-Разработка и успешная реализацией программ по предмету «Физическая культура».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-Максимальное разнообразие форм внеурочной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-Высокая результативность участия  учеников в конкурсах и соревнованиях  различного уровня.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Использование современных образовательных технологий в практике обучения является обязательным условием интеллектуального, творческого и нравственного развития обучающихся.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практической деятельности использую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технологию дифференциации обучения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дифференциации:</a:t>
            </a: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определение  критериев для выделения группы обучающихся; </a:t>
            </a: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диагностика по выбранному критерию, распределение  обучающихся по группам с учетом результатов диагностики</a:t>
            </a: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разработка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заданий;</a:t>
            </a:r>
          </a:p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определение диагностического контроля результатов; работы, в соответствии с которым может изменяться состав групп и характер дифференцированных заданий.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применения данной технологии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 обучающихся появляется  возможность достигать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следующих резуль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татов: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критически относиться к собственным познаниям;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самостоятельно работать над своим образованием;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анализировать собственные возможности в достижении цели;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ставить цели как на долгий срок, так и на короткий период;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аргументировано высказывать свое мнение и выслушивать мнение других, уважать его даже в том случае, если оно не совпадает с мнением большинства;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работать в группах;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культуру сохранения и укрепления физического здоровья средствами физических упражнений.</a:t>
            </a:r>
          </a:p>
          <a:p>
            <a:r>
              <a:rPr lang="ru-RU" dirty="0" smtClean="0"/>
              <a:t> 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мотивации учения                                 Динамика учебных достижений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обучающихся                                                            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Диаграммы переделать показатели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728" y="4786322"/>
          <a:ext cx="3000396" cy="155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14942" y="4572008"/>
          <a:ext cx="358140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 позволяет создать условия для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эффективности образовательного процесса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школе, формирования у обучающихся различных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надучебных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личностных компетентностей, что подтверждается следующими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инновационными результатами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06550"/>
              </p:ext>
            </p:extLst>
          </p:nvPr>
        </p:nvGraphicFramePr>
        <p:xfrm>
          <a:off x="214282" y="1928802"/>
          <a:ext cx="8501123" cy="449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857388"/>
                <a:gridCol w="4000529"/>
              </a:tblGrid>
              <a:tr h="164307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интеллектуальных  и творческих способностей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Результативность участия обучающихся в спортивных конкурсах и соревнованиях  различного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72%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5960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коммуникативных компетентностей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Вовлеченность обучающихся в спортивные конкурсы и соревнования различного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67%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131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практике своей работы, использую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такие психологические подходы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как: культурно-исторический,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развивающий. 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Культурно-исторический подход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дает возможность организовать процесс интеграции обучающегося в культуру, в рамках которой протекает его жизнедеятельность для дальнейшего свободного, самостоятельного и ответственного выбора своего места в жизни.</a:t>
            </a:r>
          </a:p>
          <a:p>
            <a:r>
              <a:rPr lang="ru-RU" sz="2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предполагает, что ученик в процессе обучения должен не выучить что-то, а научиться чему-то, т.е. осуществлять какую-либо деятельность: учебно-исследовательскую, творческую и др.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Развивающий подход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это творческий, оригинальный подход к обучению. Система творческих заданий помогает раскрыть потенциальные возможности ученика, дает возможность почувствовать вкус к предмету, проявить свои командные или исполнительские черты характера.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</a:t>
            </a:r>
          </a:p>
          <a:p>
            <a:r>
              <a:rPr lang="ru-RU" sz="2400" dirty="0" smtClean="0"/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3" y="500043"/>
          <a:ext cx="9001157" cy="620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794213"/>
                <a:gridCol w="2706249"/>
                <a:gridCol w="3571868"/>
              </a:tblGrid>
              <a:tr h="2996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2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ГБОУ ДПО РО РИПК и ППРО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«Содержание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технологии общего и дополнительного образования детей в сфере физической культуры и спорта»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задач, стоящих перед учителем - предметником.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73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ЧОУ ДО«Институт переподготовки и повышения квалификации»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«Реализация ФГОС  во внеурочной деятельности»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построения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профессиональной деятельности в разных направлениях: учитель-предметник,  тренер-преподаватель.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2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ГБОУ ДПО РО РИПК и ППРО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профессионально-педагогических компетенций  и творческих способностей  учителей – участников профессиональных конкурсов»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Победа в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туре Регионального этапа конкурса «Учитель года - 2018».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 в деятельности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профессиональных экспертных сообществ: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14424"/>
          <a:ext cx="8643998" cy="496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7572428"/>
              </a:tblGrid>
              <a:tr h="109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 комиссии по организации проведения и проверки работ </a:t>
                      </a:r>
                      <a:r>
                        <a:rPr lang="ru-RU" sz="2000" b="1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муниципального этапа Всероссийской олимпиады школьников  по физической культуре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6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 комиссии по организации проведения и проверки работ </a:t>
                      </a:r>
                      <a:r>
                        <a:rPr lang="ru-RU" sz="2000" b="1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муниципального этапа Всероссийской олимпиады школьников  по физической культуре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61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Главный судья соревнований по волейболу </a:t>
                      </a:r>
                      <a:r>
                        <a:rPr lang="ru-RU" sz="2000" b="1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рамках спортивного праздника, посвященного 94-й годовщине образования Зимовниковского района и 120-ой годовщине образования поселка Зимовники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30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Главный судья соревнования по волейболу   в рамках 26 Спартакиады школьников среди общеобразовательных школ Зимовниковского района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44567"/>
              </p:ext>
            </p:extLst>
          </p:nvPr>
        </p:nvGraphicFramePr>
        <p:xfrm>
          <a:off x="214282" y="714356"/>
          <a:ext cx="8143932" cy="539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928694"/>
                <a:gridCol w="2000264"/>
              </a:tblGrid>
              <a:tr h="217992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учителей 2016-2017 учебного года по теме «Профессиональная компетентность учителя физической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90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этап конкурса «Учитель года - 2018»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 и Победитель </a:t>
                      </a:r>
                      <a:r>
                        <a:rPr lang="en-US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тура</a:t>
                      </a:r>
                      <a:endParaRPr lang="en-US" sz="2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4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конкурс «Лучший педагогический работник системы дополнительного образования детей Ростовской области» в номинации «Лучший тренер-преподаватель»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8738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Активная спортивная позиция.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успехи и спортивные победы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426468"/>
            <a:ext cx="7092280" cy="41627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место в соревнованиях по волейболу в рамках «Спартакиады – 2018» среди работников образования Зимовниковского района.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место по волейболу в «Спартакиаде –2017» среди педагогических коллективов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Зимовнмковского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Участник финального этапа Областной «Спартакиады 2018-2019» среди работников образования Ростовской области.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Лучший нападающий в открытом розыгрыше переходящего кубка КВВАУА по волейболу среди мужчин ,посвященного дню образования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Качинского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высшего военного авиационного училища летчиков им. А.Ф.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Мясникова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Лучший игрок межрайонного турнира по волейболу среди мужских команд «Спорт против вредных привычек»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15841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33256"/>
            <a:ext cx="172819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61967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33256"/>
            <a:ext cx="151633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андр\Desktop\BaMqOMdaTD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2006314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ександр\Desktop\IMG-20180527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1643042" cy="16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71538" y="357167"/>
            <a:ext cx="8072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персонального сайта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572-09-51.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wixsite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kojuhsport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85860"/>
          <a:ext cx="8572560" cy="474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30"/>
                <a:gridCol w="6697330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работы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дифференцированного физкультурного образования в учебном процессе.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9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работы</a:t>
                      </a:r>
                    </a:p>
                    <a:p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положительной мотивации занятием физической культурой как путь к личностному росту обучающихся.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30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классного часа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Польза спорта для организма подростков.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728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Сценарий мероприятия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 праздник для обучающихся 9-11 классов.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71472" y="285728"/>
            <a:ext cx="857252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Трансляция в педагогических коллективах опыта практических результатов своей профессиональной деятельности: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0"/>
          <a:ext cx="8572560" cy="535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3214710"/>
                <a:gridCol w="2500330"/>
              </a:tblGrid>
              <a:tr h="87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опыта  работы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10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VIII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«Марафон Педагогических идей»  учителей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игровых технологий на уроке физической культуры»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 участника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103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IX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«Марафон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Педагогических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идей»  учителей Зимовниковского района.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Внедрение современных педагогических технологий при обучении физической культуре»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 за лучший опыт работы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63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«Марафон Педагогических идей»  учителей Зимовниковского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здоровьесберегающих технологий на уроках физической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Сертификат за лучший опыт работы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71472" y="285728"/>
            <a:ext cx="857252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13612"/>
              </p:ext>
            </p:extLst>
          </p:nvPr>
        </p:nvGraphicFramePr>
        <p:xfrm>
          <a:off x="428596" y="511795"/>
          <a:ext cx="8429684" cy="551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987"/>
                <a:gridCol w="3358697"/>
              </a:tblGrid>
              <a:tr h="368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                                  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выступления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6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Заседание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ШМО учителей технологии, искусства, ОБЖ, физической культуры. Тема заседания.: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«Современный урок на основе системно - деятельностного подхода</a:t>
                      </a:r>
                      <a:endParaRPr lang="ru-RU" sz="1400" b="1" i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(в условиях внедрения ФГОС  ООО)».</a:t>
                      </a:r>
                      <a:endParaRPr lang="ru-RU" sz="1400" b="1" i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endParaRPr lang="ru-RU" sz="14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Подготовка, проведение , самоанализ открытого урока по физической культуре на тему «Спринтерский бег» 4б класс.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1138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Заседание ШМО учителей технологии, искусства, ОБЖ, физической культуры. Тема заседания: « 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</a:rPr>
                        <a:t>Предметы в структуре общего образования</a:t>
                      </a:r>
                      <a:r>
                        <a:rPr lang="ru-RU" sz="1400" b="1" i="0" baseline="0" dirty="0" smtClean="0">
                          <a:effectLst/>
                          <a:latin typeface="Times New Roman"/>
                          <a:ea typeface="Times New Roman"/>
                        </a:rPr>
                        <a:t> в соответствии с ФГОС ООО».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Технологии обучения и преподавания предмета физическая культура в условиях перехода на ФГОС».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3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Заседание ШМО учителей технологии, искусства, ОБЖ, физической культуры. Тема заседания: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«Преемственность в обучении на всех ступенях обучения при переходе на ФГОС»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«Проблема реализации ФГОС на уроках физический культуры при переходе на следующий уровень образования».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75011"/>
              </p:ext>
            </p:extLst>
          </p:nvPr>
        </p:nvGraphicFramePr>
        <p:xfrm>
          <a:off x="214282" y="142853"/>
          <a:ext cx="8720168" cy="709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084"/>
                <a:gridCol w="4360084"/>
              </a:tblGrid>
              <a:tr h="353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                                  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ru-RU" sz="2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выступления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9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Круглый стол «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урок на основе системно –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подхода»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познавательного интереса у обучающихся  на уроках физической культуры посредством внедрения современных педагогических технологий»</a:t>
                      </a:r>
                    </a:p>
                  </a:txBody>
                  <a:tcPr/>
                </a:tc>
              </a:tr>
              <a:tr h="1415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 учеба «Методические рекомендации к проведению школьного и муниципального этапов Всероссийской олимпиады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школьников»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работы по подготовке обучающихся к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Всероссийской олимпиаде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школьников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1681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Заседание Районного методического объединения  учителей физической культуры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опыта работы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теме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    «Использование технологии дифференцированного обучения на занятиях физической культурой» при подготовке к конкурсу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«Учитель года - 2018»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6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Районного методического объединения  учителей физической культуры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Разработка, проведение, самоанализ открытого урока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 теме: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 Подготовка к ГТО посредством развития физических качеств (сила, скоростно-силовые, гибкость)»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подготовке к конкурсу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«Учитель года - 2018»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5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14519"/>
              </p:ext>
            </p:extLst>
          </p:nvPr>
        </p:nvGraphicFramePr>
        <p:xfrm>
          <a:off x="1357290" y="1428735"/>
          <a:ext cx="6929486" cy="3944480"/>
        </p:xfrm>
        <a:graphic>
          <a:graphicData uri="http://schemas.openxmlformats.org/drawingml/2006/table">
            <a:tbl>
              <a:tblPr/>
              <a:tblGrid>
                <a:gridCol w="2583219"/>
                <a:gridCol w="2267421"/>
                <a:gridCol w="2078846"/>
              </a:tblGrid>
              <a:tr h="98612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Средняя отметка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Обучаются на 4 и 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12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2016-2017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73 (100%)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12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2017-2018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193 (96%)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12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2018-2019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119 (89%)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857224" y="428604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освоения обучающимися  учебного предмета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674818" cy="317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42488"/>
              </p:ext>
            </p:extLst>
          </p:nvPr>
        </p:nvGraphicFramePr>
        <p:xfrm>
          <a:off x="1403648" y="2204864"/>
          <a:ext cx="7488832" cy="375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26"/>
                <a:gridCol w="1804538"/>
                <a:gridCol w="1624084"/>
                <a:gridCol w="1624084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 </a:t>
                      </a: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 учебный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6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Всероссийской олимпиады школьников  по физической культуре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Гуц Владимир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i="0" kern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призер 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Крупина Марина</a:t>
                      </a:r>
                      <a:endParaRPr lang="ru-RU" sz="18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победитель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Крупина Марина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призер</a:t>
                      </a:r>
                      <a:r>
                        <a:rPr lang="ru-RU" sz="1800" b="1" i="0" kern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Муртазин Егор</a:t>
                      </a:r>
                      <a:endParaRPr lang="ru-RU" sz="18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призера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Моисеенко Влад</a:t>
                      </a:r>
                    </a:p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Мажидова Карина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000100" y="1071547"/>
            <a:ext cx="814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8215338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внеурочной деятельности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спортивно - оздоровительному направлению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Зимовниковская СОШ № 10: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«Спортивные игры»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ДО  ДЮСШ: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«Волейбол»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укрепление здоровья, физического развития и подготовленности обучающихся, воспитание личностных качеств, освоение и совершенствование жизненно важных двигательных навыков, основ спортивной техники избранных видов спорта.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пропаганда здорового образа жизни, укрепление здоровья, содействие гармоническому физическому развитию обучающихся;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популяризация спортивных игр как видов спорта и активного отдыха;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обучающихся устойчивого интереса к занятиям спортивными играми;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обучение технике и тактике спортивных игр;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физических способностей (силовых, скоростных, скоростно-силовых, координационных, выносливости, гибкости);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обучающихся необходимых теоретических знаний;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моральных и волевых качеств.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2186</Words>
  <Application>Microsoft Office PowerPoint</Application>
  <PresentationFormat>Экран (4:3)</PresentationFormat>
  <Paragraphs>613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 в периодической печати</vt:lpstr>
      <vt:lpstr>Участник клуба «Учитель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Активная спортивная позиция. Личные успехи и спортивные победы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4</cp:lastModifiedBy>
  <cp:revision>284</cp:revision>
  <dcterms:created xsi:type="dcterms:W3CDTF">2011-05-10T18:45:37Z</dcterms:created>
  <dcterms:modified xsi:type="dcterms:W3CDTF">2020-04-08T08:39:18Z</dcterms:modified>
</cp:coreProperties>
</file>