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60" r:id="rId2"/>
    <p:sldId id="262" r:id="rId3"/>
    <p:sldId id="258" r:id="rId4"/>
    <p:sldId id="275" r:id="rId5"/>
    <p:sldId id="263" r:id="rId6"/>
    <p:sldId id="268" r:id="rId7"/>
    <p:sldId id="265" r:id="rId8"/>
    <p:sldId id="264" r:id="rId9"/>
    <p:sldId id="266" r:id="rId10"/>
    <p:sldId id="267" r:id="rId11"/>
    <p:sldId id="278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7720"/>
    <a:srgbClr val="E9F3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886" autoAdjust="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1E95BE-ADFB-4960-A772-31175335B08B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E5808-FBE4-4CDD-8E50-6514B5A32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32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E5808-FBE4-4CDD-8E50-6514B5A32D4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750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E5808-FBE4-4CDD-8E50-6514B5A32D4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294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788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607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173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8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760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737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072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579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23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269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380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2.png"/>
          <p:cNvPicPr>
            <a:picLocks noChangeAspect="1"/>
          </p:cNvPicPr>
          <p:nvPr userDrawn="1"/>
        </p:nvPicPr>
        <p:blipFill>
          <a:blip r:embed="rId14" cstate="print">
            <a:lum/>
          </a:blip>
          <a:stretch>
            <a:fillRect/>
          </a:stretch>
        </p:blipFill>
        <p:spPr>
          <a:xfrm>
            <a:off x="0" y="357166"/>
            <a:ext cx="9144000" cy="6500834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5" name="Прямоугольник 14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1285860"/>
            <a:ext cx="9144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 smtClean="0">
                <a:solidFill>
                  <a:prstClr val="white">
                    <a:lumMod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prstClr val="white">
                  <a:lumMod val="7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541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971650"/>
          </a:xfrm>
        </p:spPr>
        <p:txBody>
          <a:bodyPr>
            <a:normAutofit fontScale="90000"/>
          </a:bodyPr>
          <a:lstStyle/>
          <a:p>
            <a:r>
              <a:rPr lang="ru-RU" sz="5400" dirty="0" smtClean="0"/>
              <a:t>Тема: 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Ж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ИЗНЬ И БЫТ ЛЮДЕЙ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 ГОДЫ РЕВОЛЮЦИЙ И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Г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РАЖДАНСКОЙ ВОЙНЫ.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38411" y="3789040"/>
            <a:ext cx="8022021" cy="184976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(1917 </a:t>
            </a:r>
            <a:r>
              <a:rPr lang="ru-RU" b="1" dirty="0">
                <a:solidFill>
                  <a:srgbClr val="C00000"/>
                </a:solidFill>
              </a:rPr>
              <a:t>– 1920 </a:t>
            </a:r>
            <a:r>
              <a:rPr lang="ru-RU" b="1" dirty="0" smtClean="0">
                <a:solidFill>
                  <a:srgbClr val="C00000"/>
                </a:solidFill>
              </a:rPr>
              <a:t>год)</a:t>
            </a:r>
            <a:endParaRPr lang="ru-RU" sz="2400" b="1" dirty="0" smtClean="0">
              <a:solidFill>
                <a:schemeClr val="tx1"/>
              </a:solidFill>
            </a:endParaRP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03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     Многие рабочие и большинство крестьян были </a:t>
            </a:r>
          </a:p>
          <a:p>
            <a:r>
              <a:rPr lang="ru-RU" sz="2400" b="1" dirty="0" smtClean="0"/>
              <a:t>        неграмотными. Советское правительство объявило </a:t>
            </a:r>
          </a:p>
          <a:p>
            <a:r>
              <a:rPr lang="ru-RU" sz="2400" b="1" dirty="0" smtClean="0"/>
              <a:t>                      борьбу с неграмотностью – ликбез. </a:t>
            </a:r>
          </a:p>
        </p:txBody>
      </p:sp>
      <p:pic>
        <p:nvPicPr>
          <p:cNvPr id="1026" name="Picture 2" descr="C:\Users\Пользователь\Desktop\image-Bp51tC-russia-biograph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720" y="1532985"/>
            <a:ext cx="6692001" cy="497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33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sz="4000" b="1" dirty="0" smtClean="0"/>
              <a:t>Коммунальная квартира</a:t>
            </a:r>
            <a:endParaRPr lang="ru-RU" sz="4000" b="1" dirty="0"/>
          </a:p>
        </p:txBody>
      </p:sp>
      <p:pic>
        <p:nvPicPr>
          <p:cNvPr id="4" name="Picture 2" descr="C:\Users\Пользователь\Desktop\plan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04833"/>
            <a:ext cx="7200800" cy="532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67744" y="2204864"/>
            <a:ext cx="1584176" cy="7920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Семья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Петровых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3645024"/>
            <a:ext cx="1584176" cy="792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Семья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Ковалевых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0144" y="5013176"/>
            <a:ext cx="1584176" cy="7920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Семья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Васильевых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5013176"/>
            <a:ext cx="1584176" cy="7920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Семья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Грушиных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17215" y="3906313"/>
            <a:ext cx="1512168" cy="576064"/>
          </a:xfrm>
          <a:prstGeom prst="rect">
            <a:avLst/>
          </a:prstGeom>
          <a:solidFill>
            <a:srgbClr val="E9F3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Семья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Савельевых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84167" y="2789929"/>
            <a:ext cx="1014009" cy="4140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кухня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79080" y="1256187"/>
            <a:ext cx="1152126" cy="50541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туалет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ванна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47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8017" y="467961"/>
            <a:ext cx="80308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Коммунальная квартира в наше время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7920880" cy="5648967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 descr="C:\Users\Пользователь\Desktop\max_135002759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91425"/>
            <a:ext cx="9143680" cy="559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31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260647"/>
            <a:ext cx="26132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Беспризорники</a:t>
            </a:r>
            <a:endParaRPr lang="ru-RU" sz="2800" b="1" dirty="0"/>
          </a:p>
        </p:txBody>
      </p:sp>
      <p:pic>
        <p:nvPicPr>
          <p:cNvPr id="2051" name="Picture 3" descr="D:\ЗАКАЧКИ\оля\беспризорники\1398424451_sovetskie-besprizorniki-1920-godov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09348"/>
            <a:ext cx="3104227" cy="449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Пользователь\Desktop\20-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087" y="908720"/>
            <a:ext cx="433944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Пользователь\Desktop\rossiya-20-e-gody-foto-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485" y="1447860"/>
            <a:ext cx="2304256" cy="4792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44093"/>
            <a:ext cx="3948154" cy="2827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63" y="3635434"/>
            <a:ext cx="3435034" cy="3048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299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26642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 smtClean="0"/>
          </a:p>
          <a:p>
            <a:endParaRPr lang="ru-RU" sz="2800" b="1" dirty="0"/>
          </a:p>
          <a:p>
            <a:endParaRPr lang="ru-RU" sz="2800" b="1" dirty="0" smtClean="0"/>
          </a:p>
          <a:p>
            <a:r>
              <a:rPr lang="ru-RU" sz="2800" b="1" dirty="0" smtClean="0"/>
              <a:t> </a:t>
            </a:r>
            <a:endParaRPr lang="ru-RU" sz="2800" b="1" dirty="0"/>
          </a:p>
        </p:txBody>
      </p:sp>
      <p:pic>
        <p:nvPicPr>
          <p:cNvPr id="10" name="Picture 6" descr="C:\Users\Пользователь\Desktop\KMO_114283_00006_1_t2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450758" cy="554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88" y="440566"/>
            <a:ext cx="4693770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 descr="C:\Users\Пользователь\Desktop\15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428" y="420629"/>
            <a:ext cx="4265083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Пользователь\Desktop\besprj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8" y="421781"/>
            <a:ext cx="8968777" cy="604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55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355976" y="1268760"/>
            <a:ext cx="4316016" cy="5112568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b="1" dirty="0" smtClean="0"/>
              <a:t>Антон Семёнович </a:t>
            </a:r>
            <a:br>
              <a:rPr lang="ru-RU" sz="2400" b="1" dirty="0" smtClean="0"/>
            </a:br>
            <a:r>
              <a:rPr lang="ru-RU" sz="2400" b="1" dirty="0" smtClean="0"/>
              <a:t>Макаренко – </a:t>
            </a:r>
            <a:br>
              <a:rPr lang="ru-RU" sz="2400" b="1" dirty="0" smtClean="0"/>
            </a:br>
            <a:r>
              <a:rPr lang="ru-RU" sz="2400" b="1" dirty="0" smtClean="0"/>
              <a:t>заслуженный педагог. </a:t>
            </a:r>
            <a:br>
              <a:rPr lang="ru-RU" sz="2400" b="1" dirty="0" smtClean="0"/>
            </a:br>
            <a:r>
              <a:rPr lang="ru-RU" sz="2400" b="1" dirty="0" smtClean="0"/>
              <a:t>Организовал по поручению правительства  колонию</a:t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r>
              <a:rPr lang="ru-RU" sz="2400" b="1" dirty="0"/>
              <a:t>для несовершеннолетних правонарушителей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и руководил </a:t>
            </a:r>
            <a:r>
              <a:rPr lang="ru-RU" sz="2400" b="1" dirty="0"/>
              <a:t>ею. 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7164288" y="908720"/>
            <a:ext cx="1800200" cy="6309320"/>
          </a:xfrm>
        </p:spPr>
        <p:txBody>
          <a:bodyPr/>
          <a:lstStyle/>
          <a:p>
            <a:pPr algn="r"/>
            <a:endParaRPr lang="ru-RU" sz="4800" dirty="0" smtClean="0"/>
          </a:p>
          <a:p>
            <a:pPr algn="r"/>
            <a:endParaRPr lang="ru-RU" sz="4800" dirty="0" smtClean="0"/>
          </a:p>
          <a:p>
            <a:pPr algn="r"/>
            <a:r>
              <a:rPr lang="ru-RU" sz="4800" dirty="0" smtClean="0"/>
              <a:t> </a:t>
            </a:r>
          </a:p>
        </p:txBody>
      </p:sp>
      <p:pic>
        <p:nvPicPr>
          <p:cNvPr id="5122" name="Picture 2" descr="C:\Users\Пользователь\Desktop\makarenko-e14451919218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97" y="980728"/>
            <a:ext cx="3672408" cy="4701315"/>
          </a:xfrm>
          <a:prstGeom prst="rect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13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0152" y="1124744"/>
            <a:ext cx="30192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Выдающийся</a:t>
            </a:r>
          </a:p>
          <a:p>
            <a:r>
              <a:rPr lang="ru-RU" sz="2400" b="1" dirty="0" smtClean="0"/>
              <a:t>советский </a:t>
            </a:r>
          </a:p>
          <a:p>
            <a:r>
              <a:rPr lang="ru-RU" sz="2400" b="1" dirty="0"/>
              <a:t>п</a:t>
            </a:r>
            <a:r>
              <a:rPr lang="ru-RU" sz="2400" b="1" dirty="0" smtClean="0"/>
              <a:t>едагог</a:t>
            </a:r>
          </a:p>
          <a:p>
            <a:r>
              <a:rPr lang="ru-RU" sz="2400" b="1" u="sng" dirty="0" smtClean="0"/>
              <a:t>Антон</a:t>
            </a:r>
          </a:p>
          <a:p>
            <a:r>
              <a:rPr lang="ru-RU" sz="2400" b="1" u="sng" dirty="0" smtClean="0"/>
              <a:t>Семёнович </a:t>
            </a:r>
          </a:p>
          <a:p>
            <a:r>
              <a:rPr lang="ru-RU" sz="2400" b="1" u="sng" dirty="0" smtClean="0"/>
              <a:t>Макаренко</a:t>
            </a:r>
          </a:p>
          <a:p>
            <a:r>
              <a:rPr lang="ru-RU" sz="2400" b="1" dirty="0"/>
              <a:t>и</a:t>
            </a:r>
            <a:r>
              <a:rPr lang="ru-RU" sz="2400" b="1" dirty="0" smtClean="0"/>
              <a:t> его</a:t>
            </a:r>
          </a:p>
          <a:p>
            <a:r>
              <a:rPr lang="ru-RU" sz="2400" b="1" dirty="0"/>
              <a:t>в</a:t>
            </a:r>
            <a:r>
              <a:rPr lang="ru-RU" sz="2400" b="1" dirty="0" smtClean="0"/>
              <a:t>оспитанники,</a:t>
            </a:r>
          </a:p>
          <a:p>
            <a:r>
              <a:rPr lang="ru-RU" sz="2400" b="1" dirty="0"/>
              <a:t>б</a:t>
            </a:r>
            <a:r>
              <a:rPr lang="ru-RU" sz="2400" b="1" dirty="0" smtClean="0"/>
              <a:t>ывшие</a:t>
            </a:r>
          </a:p>
          <a:p>
            <a:r>
              <a:rPr lang="ru-RU" sz="2400" b="1" dirty="0"/>
              <a:t>б</a:t>
            </a:r>
            <a:r>
              <a:rPr lang="ru-RU" sz="2400" b="1" dirty="0" smtClean="0"/>
              <a:t>еспризорники.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5517232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  </a:t>
            </a:r>
            <a:endParaRPr lang="ru-RU" sz="2400" b="1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92970"/>
            <a:ext cx="4072122" cy="443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Пользователь\Desktop\8422108qf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043" y="862451"/>
            <a:ext cx="3981268" cy="530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ЗАКАЧКИ\оля\беспризорники\makarenko_makarenko_with_chil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278" y="794805"/>
            <a:ext cx="4069040" cy="536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99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6311"/>
            <a:ext cx="878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  </a:t>
            </a:r>
            <a:endParaRPr lang="ru-RU" sz="2400" b="1" dirty="0"/>
          </a:p>
          <a:p>
            <a:endParaRPr lang="ru-RU" sz="2400" b="1" dirty="0" smtClean="0"/>
          </a:p>
        </p:txBody>
      </p:sp>
      <p:pic>
        <p:nvPicPr>
          <p:cNvPr id="8194" name="Picture 2" descr="D:\ЗАКАЧКИ\оля\гражданская\пионеры и комсомольц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60674"/>
            <a:ext cx="4392488" cy="246469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ЗАКАЧКИ\оля\гражданская\пионе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58" y="2936899"/>
            <a:ext cx="4355976" cy="320966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7558" y="3885351"/>
            <a:ext cx="3906410" cy="9361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Комсомольцы – девушки и юноши 14 лет и старше.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558" y="5229200"/>
            <a:ext cx="390641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Пионеры – дети с 7 лет.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76193" y="853061"/>
            <a:ext cx="1584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Комсомол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4304655"/>
            <a:ext cx="4169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49491" y="1772816"/>
            <a:ext cx="422331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Всесоюзная пионерская организация</a:t>
            </a:r>
          </a:p>
        </p:txBody>
      </p:sp>
    </p:spTree>
    <p:extLst>
      <p:ext uri="{BB962C8B-B14F-4D97-AF65-F5344CB8AC3E}">
        <p14:creationId xmlns:p14="http://schemas.microsoft.com/office/powerpoint/2010/main" val="310639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568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Многие заводы и фабрики закрылись. Большое количество</a:t>
            </a:r>
          </a:p>
          <a:p>
            <a:pPr algn="ctr"/>
            <a:r>
              <a:rPr lang="ru-RU" sz="2400" b="1" dirty="0" smtClean="0"/>
              <a:t> рабочих стали безработными.</a:t>
            </a:r>
            <a:endParaRPr lang="ru-RU" sz="2400" b="1" dirty="0"/>
          </a:p>
        </p:txBody>
      </p:sp>
      <p:pic>
        <p:nvPicPr>
          <p:cNvPr id="5122" name="Picture 2" descr="D:\ЗАКАЧКИ\оля\гражданская\безработны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1484784"/>
            <a:ext cx="3816424" cy="483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70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6287" y="332656"/>
            <a:ext cx="7473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      Горожане голодали. Появились «Чёрные рынки»</a:t>
            </a:r>
            <a:endParaRPr lang="ru-RU" sz="2400" b="1" dirty="0"/>
          </a:p>
        </p:txBody>
      </p:sp>
      <p:pic>
        <p:nvPicPr>
          <p:cNvPr id="5" name="Picture 2" descr="C:\Users\Пользователь\Desktop\0_6efa3_e4971e79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383767" cy="426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ЗАКАЧКИ\оля\гражданская\рыно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687" y="809945"/>
            <a:ext cx="6510720" cy="571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31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352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/>
          </a:p>
          <a:p>
            <a:r>
              <a:rPr lang="ru-RU" sz="2400" b="1" dirty="0" smtClean="0"/>
              <a:t> Большевики объявили </a:t>
            </a:r>
            <a:r>
              <a:rPr lang="ru-RU" sz="2400" b="1" i="1" dirty="0" smtClean="0"/>
              <a:t>рабочих</a:t>
            </a:r>
            <a:r>
              <a:rPr lang="ru-RU" sz="2400" b="1" dirty="0" smtClean="0"/>
              <a:t>  главной частью  населения.</a:t>
            </a:r>
            <a:endParaRPr lang="ru-RU" sz="2400" b="1" dirty="0"/>
          </a:p>
        </p:txBody>
      </p:sp>
      <p:pic>
        <p:nvPicPr>
          <p:cNvPr id="6146" name="Picture 2" descr="D:\ЗАКАЧКИ\оля\гражданская\рабочи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172848"/>
            <a:ext cx="7488831" cy="543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34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7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36C09"/>
      </a:hlink>
      <a:folHlink>
        <a:srgbClr val="FFC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1111</TotalTime>
  <Words>126</Words>
  <Application>Microsoft Office PowerPoint</Application>
  <PresentationFormat>Экран (4:3)</PresentationFormat>
  <Paragraphs>53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Тема: ЖИЗНЬ И БЫТ ЛЮДЕЙ В ГОДЫ РЕВОЛЮЦИЙ И  ГРАЖДАНСКОЙ ВОЙНЫ.</vt:lpstr>
      <vt:lpstr>Презентация PowerPoint</vt:lpstr>
      <vt:lpstr>Презентация PowerPoint</vt:lpstr>
      <vt:lpstr>   Антон Семёнович  Макаренко –  заслуженный педагог.  Организовал по поручению правительства  колонию  для несовершеннолетних правонарушителей  и руководил ею.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Коммунальная квартира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ЭКОНОМИЧЕСКАЯ  ПОЛИТИКА СОВЕТСКОЙ ВЛАСТИ.</dc:title>
  <dc:creator>usr</dc:creator>
  <cp:lastModifiedBy>Елена</cp:lastModifiedBy>
  <cp:revision>72</cp:revision>
  <dcterms:created xsi:type="dcterms:W3CDTF">2014-10-14T09:32:02Z</dcterms:created>
  <dcterms:modified xsi:type="dcterms:W3CDTF">2021-11-15T05:51:41Z</dcterms:modified>
</cp:coreProperties>
</file>